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sldIdLst>
    <p:sldId id="256" r:id="rId2"/>
  </p:sldIdLst>
  <p:sldSz cx="30600650" cy="43200638"/>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inimized" horzBarState="maximized">
    <p:restoredLeft sz="5854"/>
    <p:restoredTop sz="95890"/>
  </p:normalViewPr>
  <p:slideViewPr>
    <p:cSldViewPr snapToGrid="0" snapToObjects="1">
      <p:cViewPr varScale="1">
        <p:scale>
          <a:sx n="18" d="100"/>
          <a:sy n="18" d="100"/>
        </p:scale>
        <p:origin x="3696" y="1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295049" y="7070108"/>
            <a:ext cx="26010553" cy="15040222"/>
          </a:xfrm>
        </p:spPr>
        <p:txBody>
          <a:bodyPr anchor="b"/>
          <a:lstStyle>
            <a:lvl1pPr algn="ctr">
              <a:defRPr sz="20079"/>
            </a:lvl1pPr>
          </a:lstStyle>
          <a:p>
            <a:r>
              <a:rPr lang="en-GB"/>
              <a:t>Click to edit Master title style</a:t>
            </a:r>
            <a:endParaRPr lang="en-US" dirty="0"/>
          </a:p>
        </p:txBody>
      </p:sp>
      <p:sp>
        <p:nvSpPr>
          <p:cNvPr id="3" name="Subtitle 2"/>
          <p:cNvSpPr>
            <a:spLocks noGrp="1"/>
          </p:cNvSpPr>
          <p:nvPr>
            <p:ph type="subTitle" idx="1"/>
          </p:nvPr>
        </p:nvSpPr>
        <p:spPr>
          <a:xfrm>
            <a:off x="3825081" y="22690338"/>
            <a:ext cx="22950488" cy="10430151"/>
          </a:xfrm>
        </p:spPr>
        <p:txBody>
          <a:bodyPr/>
          <a:lstStyle>
            <a:lvl1pPr marL="0" indent="0" algn="ctr">
              <a:buNone/>
              <a:defRPr sz="8032"/>
            </a:lvl1pPr>
            <a:lvl2pPr marL="1530020" indent="0" algn="ctr">
              <a:buNone/>
              <a:defRPr sz="6693"/>
            </a:lvl2pPr>
            <a:lvl3pPr marL="3060040" indent="0" algn="ctr">
              <a:buNone/>
              <a:defRPr sz="6024"/>
            </a:lvl3pPr>
            <a:lvl4pPr marL="4590059" indent="0" algn="ctr">
              <a:buNone/>
              <a:defRPr sz="5354"/>
            </a:lvl4pPr>
            <a:lvl5pPr marL="6120079" indent="0" algn="ctr">
              <a:buNone/>
              <a:defRPr sz="5354"/>
            </a:lvl5pPr>
            <a:lvl6pPr marL="7650099" indent="0" algn="ctr">
              <a:buNone/>
              <a:defRPr sz="5354"/>
            </a:lvl6pPr>
            <a:lvl7pPr marL="9180119" indent="0" algn="ctr">
              <a:buNone/>
              <a:defRPr sz="5354"/>
            </a:lvl7pPr>
            <a:lvl8pPr marL="10710139" indent="0" algn="ctr">
              <a:buNone/>
              <a:defRPr sz="5354"/>
            </a:lvl8pPr>
            <a:lvl9pPr marL="12240158" indent="0" algn="ctr">
              <a:buNone/>
              <a:defRPr sz="5354"/>
            </a:lvl9pPr>
          </a:lstStyle>
          <a:p>
            <a:r>
              <a:rPr lang="en-GB"/>
              <a:t>Click to edit Master subtitle style</a:t>
            </a:r>
            <a:endParaRPr lang="en-US" dirty="0"/>
          </a:p>
        </p:txBody>
      </p:sp>
      <p:sp>
        <p:nvSpPr>
          <p:cNvPr id="4" name="Date Placeholder 3"/>
          <p:cNvSpPr>
            <a:spLocks noGrp="1"/>
          </p:cNvSpPr>
          <p:nvPr>
            <p:ph type="dt" sz="half" idx="10"/>
          </p:nvPr>
        </p:nvSpPr>
        <p:spPr/>
        <p:txBody>
          <a:bodyPr/>
          <a:lstStyle/>
          <a:p>
            <a:fld id="{55D31561-AC19-BB46-BCEB-69DD61F56DD8}" type="datetimeFigureOut">
              <a:rPr lang="en-US" smtClean="0"/>
              <a:t>3/14/2023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32F5CF4-DFE3-FA40-97CB-540801BB0211}" type="slidenum">
              <a:rPr lang="en-US" smtClean="0"/>
              <a:t>‹#›</a:t>
            </a:fld>
            <a:endParaRPr lang="en-US"/>
          </a:p>
        </p:txBody>
      </p:sp>
    </p:spTree>
    <p:extLst>
      <p:ext uri="{BB962C8B-B14F-4D97-AF65-F5344CB8AC3E}">
        <p14:creationId xmlns:p14="http://schemas.microsoft.com/office/powerpoint/2010/main" val="314903639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55D31561-AC19-BB46-BCEB-69DD61F56DD8}" type="datetimeFigureOut">
              <a:rPr lang="en-US" smtClean="0"/>
              <a:t>3/14/2023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32F5CF4-DFE3-FA40-97CB-540801BB0211}" type="slidenum">
              <a:rPr lang="en-US" smtClean="0"/>
              <a:t>‹#›</a:t>
            </a:fld>
            <a:endParaRPr lang="en-US"/>
          </a:p>
        </p:txBody>
      </p:sp>
    </p:spTree>
    <p:extLst>
      <p:ext uri="{BB962C8B-B14F-4D97-AF65-F5344CB8AC3E}">
        <p14:creationId xmlns:p14="http://schemas.microsoft.com/office/powerpoint/2010/main" val="308279410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21898592" y="2300034"/>
            <a:ext cx="6598265" cy="36610544"/>
          </a:xfrm>
        </p:spPr>
        <p:txBody>
          <a:bodyPr vert="eaVert"/>
          <a:lstStyle/>
          <a:p>
            <a:r>
              <a:rPr lang="en-GB"/>
              <a:t>Click to edit Master title style</a:t>
            </a:r>
            <a:endParaRPr lang="en-US" dirty="0"/>
          </a:p>
        </p:txBody>
      </p:sp>
      <p:sp>
        <p:nvSpPr>
          <p:cNvPr id="3" name="Vertical Text Placeholder 2"/>
          <p:cNvSpPr>
            <a:spLocks noGrp="1"/>
          </p:cNvSpPr>
          <p:nvPr>
            <p:ph type="body" orient="vert" idx="1"/>
          </p:nvPr>
        </p:nvSpPr>
        <p:spPr>
          <a:xfrm>
            <a:off x="2103797" y="2300034"/>
            <a:ext cx="19412287" cy="36610544"/>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55D31561-AC19-BB46-BCEB-69DD61F56DD8}" type="datetimeFigureOut">
              <a:rPr lang="en-US" smtClean="0"/>
              <a:t>3/14/2023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32F5CF4-DFE3-FA40-97CB-540801BB0211}" type="slidenum">
              <a:rPr lang="en-US" smtClean="0"/>
              <a:t>‹#›</a:t>
            </a:fld>
            <a:endParaRPr lang="en-US"/>
          </a:p>
        </p:txBody>
      </p:sp>
    </p:spTree>
    <p:extLst>
      <p:ext uri="{BB962C8B-B14F-4D97-AF65-F5344CB8AC3E}">
        <p14:creationId xmlns:p14="http://schemas.microsoft.com/office/powerpoint/2010/main" val="32801496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55D31561-AC19-BB46-BCEB-69DD61F56DD8}" type="datetimeFigureOut">
              <a:rPr lang="en-US" smtClean="0"/>
              <a:t>3/14/2023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32F5CF4-DFE3-FA40-97CB-540801BB0211}" type="slidenum">
              <a:rPr lang="en-US" smtClean="0"/>
              <a:t>‹#›</a:t>
            </a:fld>
            <a:endParaRPr lang="en-US"/>
          </a:p>
        </p:txBody>
      </p:sp>
    </p:spTree>
    <p:extLst>
      <p:ext uri="{BB962C8B-B14F-4D97-AF65-F5344CB8AC3E}">
        <p14:creationId xmlns:p14="http://schemas.microsoft.com/office/powerpoint/2010/main" val="22526827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087858" y="10770172"/>
            <a:ext cx="26393061" cy="17970262"/>
          </a:xfrm>
        </p:spPr>
        <p:txBody>
          <a:bodyPr anchor="b"/>
          <a:lstStyle>
            <a:lvl1pPr>
              <a:defRPr sz="20079"/>
            </a:lvl1pPr>
          </a:lstStyle>
          <a:p>
            <a:r>
              <a:rPr lang="en-GB"/>
              <a:t>Click to edit Master title style</a:t>
            </a:r>
            <a:endParaRPr lang="en-US" dirty="0"/>
          </a:p>
        </p:txBody>
      </p:sp>
      <p:sp>
        <p:nvSpPr>
          <p:cNvPr id="3" name="Text Placeholder 2"/>
          <p:cNvSpPr>
            <a:spLocks noGrp="1"/>
          </p:cNvSpPr>
          <p:nvPr>
            <p:ph type="body" idx="1"/>
          </p:nvPr>
        </p:nvSpPr>
        <p:spPr>
          <a:xfrm>
            <a:off x="2087858" y="28910440"/>
            <a:ext cx="26393061" cy="9450136"/>
          </a:xfrm>
        </p:spPr>
        <p:txBody>
          <a:bodyPr/>
          <a:lstStyle>
            <a:lvl1pPr marL="0" indent="0">
              <a:buNone/>
              <a:defRPr sz="8032">
                <a:solidFill>
                  <a:schemeClr val="tx1"/>
                </a:solidFill>
              </a:defRPr>
            </a:lvl1pPr>
            <a:lvl2pPr marL="1530020" indent="0">
              <a:buNone/>
              <a:defRPr sz="6693">
                <a:solidFill>
                  <a:schemeClr val="tx1">
                    <a:tint val="75000"/>
                  </a:schemeClr>
                </a:solidFill>
              </a:defRPr>
            </a:lvl2pPr>
            <a:lvl3pPr marL="3060040" indent="0">
              <a:buNone/>
              <a:defRPr sz="6024">
                <a:solidFill>
                  <a:schemeClr val="tx1">
                    <a:tint val="75000"/>
                  </a:schemeClr>
                </a:solidFill>
              </a:defRPr>
            </a:lvl3pPr>
            <a:lvl4pPr marL="4590059" indent="0">
              <a:buNone/>
              <a:defRPr sz="5354">
                <a:solidFill>
                  <a:schemeClr val="tx1">
                    <a:tint val="75000"/>
                  </a:schemeClr>
                </a:solidFill>
              </a:defRPr>
            </a:lvl4pPr>
            <a:lvl5pPr marL="6120079" indent="0">
              <a:buNone/>
              <a:defRPr sz="5354">
                <a:solidFill>
                  <a:schemeClr val="tx1">
                    <a:tint val="75000"/>
                  </a:schemeClr>
                </a:solidFill>
              </a:defRPr>
            </a:lvl5pPr>
            <a:lvl6pPr marL="7650099" indent="0">
              <a:buNone/>
              <a:defRPr sz="5354">
                <a:solidFill>
                  <a:schemeClr val="tx1">
                    <a:tint val="75000"/>
                  </a:schemeClr>
                </a:solidFill>
              </a:defRPr>
            </a:lvl6pPr>
            <a:lvl7pPr marL="9180119" indent="0">
              <a:buNone/>
              <a:defRPr sz="5354">
                <a:solidFill>
                  <a:schemeClr val="tx1">
                    <a:tint val="75000"/>
                  </a:schemeClr>
                </a:solidFill>
              </a:defRPr>
            </a:lvl7pPr>
            <a:lvl8pPr marL="10710139" indent="0">
              <a:buNone/>
              <a:defRPr sz="5354">
                <a:solidFill>
                  <a:schemeClr val="tx1">
                    <a:tint val="75000"/>
                  </a:schemeClr>
                </a:solidFill>
              </a:defRPr>
            </a:lvl8pPr>
            <a:lvl9pPr marL="12240158" indent="0">
              <a:buNone/>
              <a:defRPr sz="5354">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55D31561-AC19-BB46-BCEB-69DD61F56DD8}" type="datetimeFigureOut">
              <a:rPr lang="en-US" smtClean="0"/>
              <a:t>3/14/2023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32F5CF4-DFE3-FA40-97CB-540801BB0211}" type="slidenum">
              <a:rPr lang="en-US" smtClean="0"/>
              <a:t>‹#›</a:t>
            </a:fld>
            <a:endParaRPr lang="en-US"/>
          </a:p>
        </p:txBody>
      </p:sp>
    </p:spTree>
    <p:extLst>
      <p:ext uri="{BB962C8B-B14F-4D97-AF65-F5344CB8AC3E}">
        <p14:creationId xmlns:p14="http://schemas.microsoft.com/office/powerpoint/2010/main" val="275589010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sz="half" idx="1"/>
          </p:nvPr>
        </p:nvSpPr>
        <p:spPr>
          <a:xfrm>
            <a:off x="2103795" y="11500170"/>
            <a:ext cx="13005276" cy="2741040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Content Placeholder 3"/>
          <p:cNvSpPr>
            <a:spLocks noGrp="1"/>
          </p:cNvSpPr>
          <p:nvPr>
            <p:ph sz="half" idx="2"/>
          </p:nvPr>
        </p:nvSpPr>
        <p:spPr>
          <a:xfrm>
            <a:off x="15491579" y="11500170"/>
            <a:ext cx="13005276" cy="2741040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Date Placeholder 4"/>
          <p:cNvSpPr>
            <a:spLocks noGrp="1"/>
          </p:cNvSpPr>
          <p:nvPr>
            <p:ph type="dt" sz="half" idx="10"/>
          </p:nvPr>
        </p:nvSpPr>
        <p:spPr/>
        <p:txBody>
          <a:bodyPr/>
          <a:lstStyle/>
          <a:p>
            <a:fld id="{55D31561-AC19-BB46-BCEB-69DD61F56DD8}" type="datetimeFigureOut">
              <a:rPr lang="en-US" smtClean="0"/>
              <a:t>3/14/2023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32F5CF4-DFE3-FA40-97CB-540801BB0211}" type="slidenum">
              <a:rPr lang="en-US" smtClean="0"/>
              <a:t>‹#›</a:t>
            </a:fld>
            <a:endParaRPr lang="en-US"/>
          </a:p>
        </p:txBody>
      </p:sp>
    </p:spTree>
    <p:extLst>
      <p:ext uri="{BB962C8B-B14F-4D97-AF65-F5344CB8AC3E}">
        <p14:creationId xmlns:p14="http://schemas.microsoft.com/office/powerpoint/2010/main" val="25188641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107780" y="2300044"/>
            <a:ext cx="26393061" cy="8350126"/>
          </a:xfrm>
        </p:spPr>
        <p:txBody>
          <a:bodyPr/>
          <a:lstStyle/>
          <a:p>
            <a:r>
              <a:rPr lang="en-GB"/>
              <a:t>Click to edit Master title style</a:t>
            </a:r>
            <a:endParaRPr lang="en-US" dirty="0"/>
          </a:p>
        </p:txBody>
      </p:sp>
      <p:sp>
        <p:nvSpPr>
          <p:cNvPr id="3" name="Text Placeholder 2"/>
          <p:cNvSpPr>
            <a:spLocks noGrp="1"/>
          </p:cNvSpPr>
          <p:nvPr>
            <p:ph type="body" idx="1"/>
          </p:nvPr>
        </p:nvSpPr>
        <p:spPr>
          <a:xfrm>
            <a:off x="2107784" y="10590160"/>
            <a:ext cx="12945507" cy="5190073"/>
          </a:xfrm>
        </p:spPr>
        <p:txBody>
          <a:bodyPr anchor="b"/>
          <a:lstStyle>
            <a:lvl1pPr marL="0" indent="0">
              <a:buNone/>
              <a:defRPr sz="8032" b="1"/>
            </a:lvl1pPr>
            <a:lvl2pPr marL="1530020" indent="0">
              <a:buNone/>
              <a:defRPr sz="6693" b="1"/>
            </a:lvl2pPr>
            <a:lvl3pPr marL="3060040" indent="0">
              <a:buNone/>
              <a:defRPr sz="6024" b="1"/>
            </a:lvl3pPr>
            <a:lvl4pPr marL="4590059" indent="0">
              <a:buNone/>
              <a:defRPr sz="5354" b="1"/>
            </a:lvl4pPr>
            <a:lvl5pPr marL="6120079" indent="0">
              <a:buNone/>
              <a:defRPr sz="5354" b="1"/>
            </a:lvl5pPr>
            <a:lvl6pPr marL="7650099" indent="0">
              <a:buNone/>
              <a:defRPr sz="5354" b="1"/>
            </a:lvl6pPr>
            <a:lvl7pPr marL="9180119" indent="0">
              <a:buNone/>
              <a:defRPr sz="5354" b="1"/>
            </a:lvl7pPr>
            <a:lvl8pPr marL="10710139" indent="0">
              <a:buNone/>
              <a:defRPr sz="5354" b="1"/>
            </a:lvl8pPr>
            <a:lvl9pPr marL="12240158" indent="0">
              <a:buNone/>
              <a:defRPr sz="5354" b="1"/>
            </a:lvl9pPr>
          </a:lstStyle>
          <a:p>
            <a:pPr lvl="0"/>
            <a:r>
              <a:rPr lang="en-GB"/>
              <a:t>Click to edit Master text styles</a:t>
            </a:r>
          </a:p>
        </p:txBody>
      </p:sp>
      <p:sp>
        <p:nvSpPr>
          <p:cNvPr id="4" name="Content Placeholder 3"/>
          <p:cNvSpPr>
            <a:spLocks noGrp="1"/>
          </p:cNvSpPr>
          <p:nvPr>
            <p:ph sz="half" idx="2"/>
          </p:nvPr>
        </p:nvSpPr>
        <p:spPr>
          <a:xfrm>
            <a:off x="2107784" y="15780233"/>
            <a:ext cx="12945507" cy="23210346"/>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Text Placeholder 4"/>
          <p:cNvSpPr>
            <a:spLocks noGrp="1"/>
          </p:cNvSpPr>
          <p:nvPr>
            <p:ph type="body" sz="quarter" idx="3"/>
          </p:nvPr>
        </p:nvSpPr>
        <p:spPr>
          <a:xfrm>
            <a:off x="15491581" y="10590160"/>
            <a:ext cx="13009262" cy="5190073"/>
          </a:xfrm>
        </p:spPr>
        <p:txBody>
          <a:bodyPr anchor="b"/>
          <a:lstStyle>
            <a:lvl1pPr marL="0" indent="0">
              <a:buNone/>
              <a:defRPr sz="8032" b="1"/>
            </a:lvl1pPr>
            <a:lvl2pPr marL="1530020" indent="0">
              <a:buNone/>
              <a:defRPr sz="6693" b="1"/>
            </a:lvl2pPr>
            <a:lvl3pPr marL="3060040" indent="0">
              <a:buNone/>
              <a:defRPr sz="6024" b="1"/>
            </a:lvl3pPr>
            <a:lvl4pPr marL="4590059" indent="0">
              <a:buNone/>
              <a:defRPr sz="5354" b="1"/>
            </a:lvl4pPr>
            <a:lvl5pPr marL="6120079" indent="0">
              <a:buNone/>
              <a:defRPr sz="5354" b="1"/>
            </a:lvl5pPr>
            <a:lvl6pPr marL="7650099" indent="0">
              <a:buNone/>
              <a:defRPr sz="5354" b="1"/>
            </a:lvl6pPr>
            <a:lvl7pPr marL="9180119" indent="0">
              <a:buNone/>
              <a:defRPr sz="5354" b="1"/>
            </a:lvl7pPr>
            <a:lvl8pPr marL="10710139" indent="0">
              <a:buNone/>
              <a:defRPr sz="5354" b="1"/>
            </a:lvl8pPr>
            <a:lvl9pPr marL="12240158" indent="0">
              <a:buNone/>
              <a:defRPr sz="5354" b="1"/>
            </a:lvl9pPr>
          </a:lstStyle>
          <a:p>
            <a:pPr lvl="0"/>
            <a:r>
              <a:rPr lang="en-GB"/>
              <a:t>Click to edit Master text styles</a:t>
            </a:r>
          </a:p>
        </p:txBody>
      </p:sp>
      <p:sp>
        <p:nvSpPr>
          <p:cNvPr id="6" name="Content Placeholder 5"/>
          <p:cNvSpPr>
            <a:spLocks noGrp="1"/>
          </p:cNvSpPr>
          <p:nvPr>
            <p:ph sz="quarter" idx="4"/>
          </p:nvPr>
        </p:nvSpPr>
        <p:spPr>
          <a:xfrm>
            <a:off x="15491581" y="15780233"/>
            <a:ext cx="13009262" cy="23210346"/>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7" name="Date Placeholder 6"/>
          <p:cNvSpPr>
            <a:spLocks noGrp="1"/>
          </p:cNvSpPr>
          <p:nvPr>
            <p:ph type="dt" sz="half" idx="10"/>
          </p:nvPr>
        </p:nvSpPr>
        <p:spPr/>
        <p:txBody>
          <a:bodyPr/>
          <a:lstStyle/>
          <a:p>
            <a:fld id="{55D31561-AC19-BB46-BCEB-69DD61F56DD8}" type="datetimeFigureOut">
              <a:rPr lang="en-US" smtClean="0"/>
              <a:t>3/14/2023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32F5CF4-DFE3-FA40-97CB-540801BB0211}" type="slidenum">
              <a:rPr lang="en-US" smtClean="0"/>
              <a:t>‹#›</a:t>
            </a:fld>
            <a:endParaRPr lang="en-US"/>
          </a:p>
        </p:txBody>
      </p:sp>
    </p:spTree>
    <p:extLst>
      <p:ext uri="{BB962C8B-B14F-4D97-AF65-F5344CB8AC3E}">
        <p14:creationId xmlns:p14="http://schemas.microsoft.com/office/powerpoint/2010/main" val="118202317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Date Placeholder 2"/>
          <p:cNvSpPr>
            <a:spLocks noGrp="1"/>
          </p:cNvSpPr>
          <p:nvPr>
            <p:ph type="dt" sz="half" idx="10"/>
          </p:nvPr>
        </p:nvSpPr>
        <p:spPr/>
        <p:txBody>
          <a:bodyPr/>
          <a:lstStyle/>
          <a:p>
            <a:fld id="{55D31561-AC19-BB46-BCEB-69DD61F56DD8}" type="datetimeFigureOut">
              <a:rPr lang="en-US" smtClean="0"/>
              <a:t>3/14/2023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32F5CF4-DFE3-FA40-97CB-540801BB0211}" type="slidenum">
              <a:rPr lang="en-US" smtClean="0"/>
              <a:t>‹#›</a:t>
            </a:fld>
            <a:endParaRPr lang="en-US"/>
          </a:p>
        </p:txBody>
      </p:sp>
    </p:spTree>
    <p:extLst>
      <p:ext uri="{BB962C8B-B14F-4D97-AF65-F5344CB8AC3E}">
        <p14:creationId xmlns:p14="http://schemas.microsoft.com/office/powerpoint/2010/main" val="15481875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5D31561-AC19-BB46-BCEB-69DD61F56DD8}" type="datetimeFigureOut">
              <a:rPr lang="en-US" smtClean="0"/>
              <a:t>3/14/2023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32F5CF4-DFE3-FA40-97CB-540801BB0211}" type="slidenum">
              <a:rPr lang="en-US" smtClean="0"/>
              <a:t>‹#›</a:t>
            </a:fld>
            <a:endParaRPr lang="en-US"/>
          </a:p>
        </p:txBody>
      </p:sp>
    </p:spTree>
    <p:extLst>
      <p:ext uri="{BB962C8B-B14F-4D97-AF65-F5344CB8AC3E}">
        <p14:creationId xmlns:p14="http://schemas.microsoft.com/office/powerpoint/2010/main" val="59100765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107780" y="2880042"/>
            <a:ext cx="9869506" cy="10080149"/>
          </a:xfrm>
        </p:spPr>
        <p:txBody>
          <a:bodyPr anchor="b"/>
          <a:lstStyle>
            <a:lvl1pPr>
              <a:defRPr sz="10709"/>
            </a:lvl1pPr>
          </a:lstStyle>
          <a:p>
            <a:r>
              <a:rPr lang="en-GB"/>
              <a:t>Click to edit Master title style</a:t>
            </a:r>
            <a:endParaRPr lang="en-US" dirty="0"/>
          </a:p>
        </p:txBody>
      </p:sp>
      <p:sp>
        <p:nvSpPr>
          <p:cNvPr id="3" name="Content Placeholder 2"/>
          <p:cNvSpPr>
            <a:spLocks noGrp="1"/>
          </p:cNvSpPr>
          <p:nvPr>
            <p:ph idx="1"/>
          </p:nvPr>
        </p:nvSpPr>
        <p:spPr>
          <a:xfrm>
            <a:off x="13009262" y="6220102"/>
            <a:ext cx="15491579" cy="30700453"/>
          </a:xfrm>
        </p:spPr>
        <p:txBody>
          <a:bodyPr/>
          <a:lstStyle>
            <a:lvl1pPr>
              <a:defRPr sz="10709"/>
            </a:lvl1pPr>
            <a:lvl2pPr>
              <a:defRPr sz="9370"/>
            </a:lvl2pPr>
            <a:lvl3pPr>
              <a:defRPr sz="8032"/>
            </a:lvl3pPr>
            <a:lvl4pPr>
              <a:defRPr sz="6693"/>
            </a:lvl4pPr>
            <a:lvl5pPr>
              <a:defRPr sz="6693"/>
            </a:lvl5pPr>
            <a:lvl6pPr>
              <a:defRPr sz="6693"/>
            </a:lvl6pPr>
            <a:lvl7pPr>
              <a:defRPr sz="6693"/>
            </a:lvl7pPr>
            <a:lvl8pPr>
              <a:defRPr sz="6693"/>
            </a:lvl8pPr>
            <a:lvl9pPr>
              <a:defRPr sz="6693"/>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Text Placeholder 3"/>
          <p:cNvSpPr>
            <a:spLocks noGrp="1"/>
          </p:cNvSpPr>
          <p:nvPr>
            <p:ph type="body" sz="half" idx="2"/>
          </p:nvPr>
        </p:nvSpPr>
        <p:spPr>
          <a:xfrm>
            <a:off x="2107780" y="12960191"/>
            <a:ext cx="9869506" cy="24010358"/>
          </a:xfrm>
        </p:spPr>
        <p:txBody>
          <a:bodyPr/>
          <a:lstStyle>
            <a:lvl1pPr marL="0" indent="0">
              <a:buNone/>
              <a:defRPr sz="5354"/>
            </a:lvl1pPr>
            <a:lvl2pPr marL="1530020" indent="0">
              <a:buNone/>
              <a:defRPr sz="4685"/>
            </a:lvl2pPr>
            <a:lvl3pPr marL="3060040" indent="0">
              <a:buNone/>
              <a:defRPr sz="4016"/>
            </a:lvl3pPr>
            <a:lvl4pPr marL="4590059" indent="0">
              <a:buNone/>
              <a:defRPr sz="3347"/>
            </a:lvl4pPr>
            <a:lvl5pPr marL="6120079" indent="0">
              <a:buNone/>
              <a:defRPr sz="3347"/>
            </a:lvl5pPr>
            <a:lvl6pPr marL="7650099" indent="0">
              <a:buNone/>
              <a:defRPr sz="3347"/>
            </a:lvl6pPr>
            <a:lvl7pPr marL="9180119" indent="0">
              <a:buNone/>
              <a:defRPr sz="3347"/>
            </a:lvl7pPr>
            <a:lvl8pPr marL="10710139" indent="0">
              <a:buNone/>
              <a:defRPr sz="3347"/>
            </a:lvl8pPr>
            <a:lvl9pPr marL="12240158" indent="0">
              <a:buNone/>
              <a:defRPr sz="3347"/>
            </a:lvl9pPr>
          </a:lstStyle>
          <a:p>
            <a:pPr lvl="0"/>
            <a:r>
              <a:rPr lang="en-GB"/>
              <a:t>Click to edit Master text styles</a:t>
            </a:r>
          </a:p>
        </p:txBody>
      </p:sp>
      <p:sp>
        <p:nvSpPr>
          <p:cNvPr id="5" name="Date Placeholder 4"/>
          <p:cNvSpPr>
            <a:spLocks noGrp="1"/>
          </p:cNvSpPr>
          <p:nvPr>
            <p:ph type="dt" sz="half" idx="10"/>
          </p:nvPr>
        </p:nvSpPr>
        <p:spPr/>
        <p:txBody>
          <a:bodyPr/>
          <a:lstStyle/>
          <a:p>
            <a:fld id="{55D31561-AC19-BB46-BCEB-69DD61F56DD8}" type="datetimeFigureOut">
              <a:rPr lang="en-US" smtClean="0"/>
              <a:t>3/14/2023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32F5CF4-DFE3-FA40-97CB-540801BB0211}" type="slidenum">
              <a:rPr lang="en-US" smtClean="0"/>
              <a:t>‹#›</a:t>
            </a:fld>
            <a:endParaRPr lang="en-US"/>
          </a:p>
        </p:txBody>
      </p:sp>
    </p:spTree>
    <p:extLst>
      <p:ext uri="{BB962C8B-B14F-4D97-AF65-F5344CB8AC3E}">
        <p14:creationId xmlns:p14="http://schemas.microsoft.com/office/powerpoint/2010/main" val="142117902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107780" y="2880042"/>
            <a:ext cx="9869506" cy="10080149"/>
          </a:xfrm>
        </p:spPr>
        <p:txBody>
          <a:bodyPr anchor="b"/>
          <a:lstStyle>
            <a:lvl1pPr>
              <a:defRPr sz="10709"/>
            </a:lvl1pPr>
          </a:lstStyle>
          <a:p>
            <a:r>
              <a:rPr lang="en-GB"/>
              <a:t>Click to edit Master title style</a:t>
            </a:r>
            <a:endParaRPr lang="en-US" dirty="0"/>
          </a:p>
        </p:txBody>
      </p:sp>
      <p:sp>
        <p:nvSpPr>
          <p:cNvPr id="3" name="Picture Placeholder 2"/>
          <p:cNvSpPr>
            <a:spLocks noGrp="1" noChangeAspect="1"/>
          </p:cNvSpPr>
          <p:nvPr>
            <p:ph type="pic" idx="1"/>
          </p:nvPr>
        </p:nvSpPr>
        <p:spPr>
          <a:xfrm>
            <a:off x="13009262" y="6220102"/>
            <a:ext cx="15491579" cy="30700453"/>
          </a:xfrm>
        </p:spPr>
        <p:txBody>
          <a:bodyPr anchor="t"/>
          <a:lstStyle>
            <a:lvl1pPr marL="0" indent="0">
              <a:buNone/>
              <a:defRPr sz="10709"/>
            </a:lvl1pPr>
            <a:lvl2pPr marL="1530020" indent="0">
              <a:buNone/>
              <a:defRPr sz="9370"/>
            </a:lvl2pPr>
            <a:lvl3pPr marL="3060040" indent="0">
              <a:buNone/>
              <a:defRPr sz="8032"/>
            </a:lvl3pPr>
            <a:lvl4pPr marL="4590059" indent="0">
              <a:buNone/>
              <a:defRPr sz="6693"/>
            </a:lvl4pPr>
            <a:lvl5pPr marL="6120079" indent="0">
              <a:buNone/>
              <a:defRPr sz="6693"/>
            </a:lvl5pPr>
            <a:lvl6pPr marL="7650099" indent="0">
              <a:buNone/>
              <a:defRPr sz="6693"/>
            </a:lvl6pPr>
            <a:lvl7pPr marL="9180119" indent="0">
              <a:buNone/>
              <a:defRPr sz="6693"/>
            </a:lvl7pPr>
            <a:lvl8pPr marL="10710139" indent="0">
              <a:buNone/>
              <a:defRPr sz="6693"/>
            </a:lvl8pPr>
            <a:lvl9pPr marL="12240158" indent="0">
              <a:buNone/>
              <a:defRPr sz="6693"/>
            </a:lvl9pPr>
          </a:lstStyle>
          <a:p>
            <a:r>
              <a:rPr lang="en-GB"/>
              <a:t>Click icon to add picture</a:t>
            </a:r>
            <a:endParaRPr lang="en-US" dirty="0"/>
          </a:p>
        </p:txBody>
      </p:sp>
      <p:sp>
        <p:nvSpPr>
          <p:cNvPr id="4" name="Text Placeholder 3"/>
          <p:cNvSpPr>
            <a:spLocks noGrp="1"/>
          </p:cNvSpPr>
          <p:nvPr>
            <p:ph type="body" sz="half" idx="2"/>
          </p:nvPr>
        </p:nvSpPr>
        <p:spPr>
          <a:xfrm>
            <a:off x="2107780" y="12960191"/>
            <a:ext cx="9869506" cy="24010358"/>
          </a:xfrm>
        </p:spPr>
        <p:txBody>
          <a:bodyPr/>
          <a:lstStyle>
            <a:lvl1pPr marL="0" indent="0">
              <a:buNone/>
              <a:defRPr sz="5354"/>
            </a:lvl1pPr>
            <a:lvl2pPr marL="1530020" indent="0">
              <a:buNone/>
              <a:defRPr sz="4685"/>
            </a:lvl2pPr>
            <a:lvl3pPr marL="3060040" indent="0">
              <a:buNone/>
              <a:defRPr sz="4016"/>
            </a:lvl3pPr>
            <a:lvl4pPr marL="4590059" indent="0">
              <a:buNone/>
              <a:defRPr sz="3347"/>
            </a:lvl4pPr>
            <a:lvl5pPr marL="6120079" indent="0">
              <a:buNone/>
              <a:defRPr sz="3347"/>
            </a:lvl5pPr>
            <a:lvl6pPr marL="7650099" indent="0">
              <a:buNone/>
              <a:defRPr sz="3347"/>
            </a:lvl6pPr>
            <a:lvl7pPr marL="9180119" indent="0">
              <a:buNone/>
              <a:defRPr sz="3347"/>
            </a:lvl7pPr>
            <a:lvl8pPr marL="10710139" indent="0">
              <a:buNone/>
              <a:defRPr sz="3347"/>
            </a:lvl8pPr>
            <a:lvl9pPr marL="12240158" indent="0">
              <a:buNone/>
              <a:defRPr sz="3347"/>
            </a:lvl9pPr>
          </a:lstStyle>
          <a:p>
            <a:pPr lvl="0"/>
            <a:r>
              <a:rPr lang="en-GB"/>
              <a:t>Click to edit Master text styles</a:t>
            </a:r>
          </a:p>
        </p:txBody>
      </p:sp>
      <p:sp>
        <p:nvSpPr>
          <p:cNvPr id="5" name="Date Placeholder 4"/>
          <p:cNvSpPr>
            <a:spLocks noGrp="1"/>
          </p:cNvSpPr>
          <p:nvPr>
            <p:ph type="dt" sz="half" idx="10"/>
          </p:nvPr>
        </p:nvSpPr>
        <p:spPr/>
        <p:txBody>
          <a:bodyPr/>
          <a:lstStyle/>
          <a:p>
            <a:fld id="{55D31561-AC19-BB46-BCEB-69DD61F56DD8}" type="datetimeFigureOut">
              <a:rPr lang="en-US" smtClean="0"/>
              <a:t>3/14/2023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32F5CF4-DFE3-FA40-97CB-540801BB0211}" type="slidenum">
              <a:rPr lang="en-US" smtClean="0"/>
              <a:t>‹#›</a:t>
            </a:fld>
            <a:endParaRPr lang="en-US"/>
          </a:p>
        </p:txBody>
      </p:sp>
    </p:spTree>
    <p:extLst>
      <p:ext uri="{BB962C8B-B14F-4D97-AF65-F5344CB8AC3E}">
        <p14:creationId xmlns:p14="http://schemas.microsoft.com/office/powerpoint/2010/main" val="9917915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103795" y="2300044"/>
            <a:ext cx="26393061" cy="8350126"/>
          </a:xfrm>
          <a:prstGeom prst="rect">
            <a:avLst/>
          </a:prstGeom>
        </p:spPr>
        <p:txBody>
          <a:bodyPr vert="horz" lIns="91440" tIns="45720" rIns="91440" bIns="45720" rtlCol="0" anchor="ctr">
            <a:normAutofit/>
          </a:bodyPr>
          <a:lstStyle/>
          <a:p>
            <a:r>
              <a:rPr lang="en-GB"/>
              <a:t>Click to edit Master title style</a:t>
            </a:r>
            <a:endParaRPr lang="en-US" dirty="0"/>
          </a:p>
        </p:txBody>
      </p:sp>
      <p:sp>
        <p:nvSpPr>
          <p:cNvPr id="3" name="Text Placeholder 2"/>
          <p:cNvSpPr>
            <a:spLocks noGrp="1"/>
          </p:cNvSpPr>
          <p:nvPr>
            <p:ph type="body" idx="1"/>
          </p:nvPr>
        </p:nvSpPr>
        <p:spPr>
          <a:xfrm>
            <a:off x="2103795" y="11500170"/>
            <a:ext cx="26393061" cy="2741040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2"/>
          </p:nvPr>
        </p:nvSpPr>
        <p:spPr>
          <a:xfrm>
            <a:off x="2103795" y="40040601"/>
            <a:ext cx="6885146" cy="2300034"/>
          </a:xfrm>
          <a:prstGeom prst="rect">
            <a:avLst/>
          </a:prstGeom>
        </p:spPr>
        <p:txBody>
          <a:bodyPr vert="horz" lIns="91440" tIns="45720" rIns="91440" bIns="45720" rtlCol="0" anchor="ctr"/>
          <a:lstStyle>
            <a:lvl1pPr algn="l">
              <a:defRPr sz="4016">
                <a:solidFill>
                  <a:schemeClr val="tx1">
                    <a:tint val="75000"/>
                  </a:schemeClr>
                </a:solidFill>
              </a:defRPr>
            </a:lvl1pPr>
          </a:lstStyle>
          <a:p>
            <a:fld id="{55D31561-AC19-BB46-BCEB-69DD61F56DD8}" type="datetimeFigureOut">
              <a:rPr lang="en-US" smtClean="0"/>
              <a:t>3/14/2023</a:t>
            </a:fld>
            <a:endParaRPr lang="en-US"/>
          </a:p>
        </p:txBody>
      </p:sp>
      <p:sp>
        <p:nvSpPr>
          <p:cNvPr id="5" name="Footer Placeholder 4"/>
          <p:cNvSpPr>
            <a:spLocks noGrp="1"/>
          </p:cNvSpPr>
          <p:nvPr>
            <p:ph type="ftr" sz="quarter" idx="3"/>
          </p:nvPr>
        </p:nvSpPr>
        <p:spPr>
          <a:xfrm>
            <a:off x="10136466" y="40040601"/>
            <a:ext cx="10327719" cy="2300034"/>
          </a:xfrm>
          <a:prstGeom prst="rect">
            <a:avLst/>
          </a:prstGeom>
        </p:spPr>
        <p:txBody>
          <a:bodyPr vert="horz" lIns="91440" tIns="45720" rIns="91440" bIns="45720" rtlCol="0" anchor="ctr"/>
          <a:lstStyle>
            <a:lvl1pPr algn="ctr">
              <a:defRPr sz="4016">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21611709" y="40040601"/>
            <a:ext cx="6885146" cy="2300034"/>
          </a:xfrm>
          <a:prstGeom prst="rect">
            <a:avLst/>
          </a:prstGeom>
        </p:spPr>
        <p:txBody>
          <a:bodyPr vert="horz" lIns="91440" tIns="45720" rIns="91440" bIns="45720" rtlCol="0" anchor="ctr"/>
          <a:lstStyle>
            <a:lvl1pPr algn="r">
              <a:defRPr sz="4016">
                <a:solidFill>
                  <a:schemeClr val="tx1">
                    <a:tint val="75000"/>
                  </a:schemeClr>
                </a:solidFill>
              </a:defRPr>
            </a:lvl1pPr>
          </a:lstStyle>
          <a:p>
            <a:fld id="{A32F5CF4-DFE3-FA40-97CB-540801BB0211}" type="slidenum">
              <a:rPr lang="en-US" smtClean="0"/>
              <a:t>‹#›</a:t>
            </a:fld>
            <a:endParaRPr lang="en-US"/>
          </a:p>
        </p:txBody>
      </p:sp>
    </p:spTree>
    <p:extLst>
      <p:ext uri="{BB962C8B-B14F-4D97-AF65-F5344CB8AC3E}">
        <p14:creationId xmlns:p14="http://schemas.microsoft.com/office/powerpoint/2010/main" val="355464758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3060040" rtl="0" eaLnBrk="1" latinLnBrk="0" hangingPunct="1">
        <a:lnSpc>
          <a:spcPct val="90000"/>
        </a:lnSpc>
        <a:spcBef>
          <a:spcPct val="0"/>
        </a:spcBef>
        <a:buNone/>
        <a:defRPr sz="14725" kern="1200">
          <a:solidFill>
            <a:schemeClr val="tx1"/>
          </a:solidFill>
          <a:latin typeface="+mj-lt"/>
          <a:ea typeface="+mj-ea"/>
          <a:cs typeface="+mj-cs"/>
        </a:defRPr>
      </a:lvl1pPr>
    </p:titleStyle>
    <p:bodyStyle>
      <a:lvl1pPr marL="765010" indent="-765010" algn="l" defTabSz="3060040" rtl="0" eaLnBrk="1" latinLnBrk="0" hangingPunct="1">
        <a:lnSpc>
          <a:spcPct val="90000"/>
        </a:lnSpc>
        <a:spcBef>
          <a:spcPts val="3347"/>
        </a:spcBef>
        <a:buFont typeface="Arial" panose="020B0604020202020204" pitchFamily="34" charset="0"/>
        <a:buChar char="•"/>
        <a:defRPr sz="9370" kern="1200">
          <a:solidFill>
            <a:schemeClr val="tx1"/>
          </a:solidFill>
          <a:latin typeface="+mn-lt"/>
          <a:ea typeface="+mn-ea"/>
          <a:cs typeface="+mn-cs"/>
        </a:defRPr>
      </a:lvl1pPr>
      <a:lvl2pPr marL="2295030" indent="-765010" algn="l" defTabSz="3060040" rtl="0" eaLnBrk="1" latinLnBrk="0" hangingPunct="1">
        <a:lnSpc>
          <a:spcPct val="90000"/>
        </a:lnSpc>
        <a:spcBef>
          <a:spcPts val="1673"/>
        </a:spcBef>
        <a:buFont typeface="Arial" panose="020B0604020202020204" pitchFamily="34" charset="0"/>
        <a:buChar char="•"/>
        <a:defRPr sz="8032" kern="1200">
          <a:solidFill>
            <a:schemeClr val="tx1"/>
          </a:solidFill>
          <a:latin typeface="+mn-lt"/>
          <a:ea typeface="+mn-ea"/>
          <a:cs typeface="+mn-cs"/>
        </a:defRPr>
      </a:lvl2pPr>
      <a:lvl3pPr marL="3825050" indent="-765010" algn="l" defTabSz="3060040" rtl="0" eaLnBrk="1" latinLnBrk="0" hangingPunct="1">
        <a:lnSpc>
          <a:spcPct val="90000"/>
        </a:lnSpc>
        <a:spcBef>
          <a:spcPts val="1673"/>
        </a:spcBef>
        <a:buFont typeface="Arial" panose="020B0604020202020204" pitchFamily="34" charset="0"/>
        <a:buChar char="•"/>
        <a:defRPr sz="6693" kern="1200">
          <a:solidFill>
            <a:schemeClr val="tx1"/>
          </a:solidFill>
          <a:latin typeface="+mn-lt"/>
          <a:ea typeface="+mn-ea"/>
          <a:cs typeface="+mn-cs"/>
        </a:defRPr>
      </a:lvl3pPr>
      <a:lvl4pPr marL="5355069" indent="-765010" algn="l" defTabSz="3060040" rtl="0" eaLnBrk="1" latinLnBrk="0" hangingPunct="1">
        <a:lnSpc>
          <a:spcPct val="90000"/>
        </a:lnSpc>
        <a:spcBef>
          <a:spcPts val="1673"/>
        </a:spcBef>
        <a:buFont typeface="Arial" panose="020B0604020202020204" pitchFamily="34" charset="0"/>
        <a:buChar char="•"/>
        <a:defRPr sz="6024" kern="1200">
          <a:solidFill>
            <a:schemeClr val="tx1"/>
          </a:solidFill>
          <a:latin typeface="+mn-lt"/>
          <a:ea typeface="+mn-ea"/>
          <a:cs typeface="+mn-cs"/>
        </a:defRPr>
      </a:lvl4pPr>
      <a:lvl5pPr marL="6885089" indent="-765010" algn="l" defTabSz="3060040" rtl="0" eaLnBrk="1" latinLnBrk="0" hangingPunct="1">
        <a:lnSpc>
          <a:spcPct val="90000"/>
        </a:lnSpc>
        <a:spcBef>
          <a:spcPts val="1673"/>
        </a:spcBef>
        <a:buFont typeface="Arial" panose="020B0604020202020204" pitchFamily="34" charset="0"/>
        <a:buChar char="•"/>
        <a:defRPr sz="6024" kern="1200">
          <a:solidFill>
            <a:schemeClr val="tx1"/>
          </a:solidFill>
          <a:latin typeface="+mn-lt"/>
          <a:ea typeface="+mn-ea"/>
          <a:cs typeface="+mn-cs"/>
        </a:defRPr>
      </a:lvl5pPr>
      <a:lvl6pPr marL="8415109" indent="-765010" algn="l" defTabSz="3060040" rtl="0" eaLnBrk="1" latinLnBrk="0" hangingPunct="1">
        <a:lnSpc>
          <a:spcPct val="90000"/>
        </a:lnSpc>
        <a:spcBef>
          <a:spcPts val="1673"/>
        </a:spcBef>
        <a:buFont typeface="Arial" panose="020B0604020202020204" pitchFamily="34" charset="0"/>
        <a:buChar char="•"/>
        <a:defRPr sz="6024" kern="1200">
          <a:solidFill>
            <a:schemeClr val="tx1"/>
          </a:solidFill>
          <a:latin typeface="+mn-lt"/>
          <a:ea typeface="+mn-ea"/>
          <a:cs typeface="+mn-cs"/>
        </a:defRPr>
      </a:lvl6pPr>
      <a:lvl7pPr marL="9945129" indent="-765010" algn="l" defTabSz="3060040" rtl="0" eaLnBrk="1" latinLnBrk="0" hangingPunct="1">
        <a:lnSpc>
          <a:spcPct val="90000"/>
        </a:lnSpc>
        <a:spcBef>
          <a:spcPts val="1673"/>
        </a:spcBef>
        <a:buFont typeface="Arial" panose="020B0604020202020204" pitchFamily="34" charset="0"/>
        <a:buChar char="•"/>
        <a:defRPr sz="6024" kern="1200">
          <a:solidFill>
            <a:schemeClr val="tx1"/>
          </a:solidFill>
          <a:latin typeface="+mn-lt"/>
          <a:ea typeface="+mn-ea"/>
          <a:cs typeface="+mn-cs"/>
        </a:defRPr>
      </a:lvl7pPr>
      <a:lvl8pPr marL="11475149" indent="-765010" algn="l" defTabSz="3060040" rtl="0" eaLnBrk="1" latinLnBrk="0" hangingPunct="1">
        <a:lnSpc>
          <a:spcPct val="90000"/>
        </a:lnSpc>
        <a:spcBef>
          <a:spcPts val="1673"/>
        </a:spcBef>
        <a:buFont typeface="Arial" panose="020B0604020202020204" pitchFamily="34" charset="0"/>
        <a:buChar char="•"/>
        <a:defRPr sz="6024" kern="1200">
          <a:solidFill>
            <a:schemeClr val="tx1"/>
          </a:solidFill>
          <a:latin typeface="+mn-lt"/>
          <a:ea typeface="+mn-ea"/>
          <a:cs typeface="+mn-cs"/>
        </a:defRPr>
      </a:lvl8pPr>
      <a:lvl9pPr marL="13005168" indent="-765010" algn="l" defTabSz="3060040" rtl="0" eaLnBrk="1" latinLnBrk="0" hangingPunct="1">
        <a:lnSpc>
          <a:spcPct val="90000"/>
        </a:lnSpc>
        <a:spcBef>
          <a:spcPts val="1673"/>
        </a:spcBef>
        <a:buFont typeface="Arial" panose="020B0604020202020204" pitchFamily="34" charset="0"/>
        <a:buChar char="•"/>
        <a:defRPr sz="6024" kern="1200">
          <a:solidFill>
            <a:schemeClr val="tx1"/>
          </a:solidFill>
          <a:latin typeface="+mn-lt"/>
          <a:ea typeface="+mn-ea"/>
          <a:cs typeface="+mn-cs"/>
        </a:defRPr>
      </a:lvl9pPr>
    </p:bodyStyle>
    <p:otherStyle>
      <a:defPPr>
        <a:defRPr lang="en-US"/>
      </a:defPPr>
      <a:lvl1pPr marL="0" algn="l" defTabSz="3060040" rtl="0" eaLnBrk="1" latinLnBrk="0" hangingPunct="1">
        <a:defRPr sz="6024" kern="1200">
          <a:solidFill>
            <a:schemeClr val="tx1"/>
          </a:solidFill>
          <a:latin typeface="+mn-lt"/>
          <a:ea typeface="+mn-ea"/>
          <a:cs typeface="+mn-cs"/>
        </a:defRPr>
      </a:lvl1pPr>
      <a:lvl2pPr marL="1530020" algn="l" defTabSz="3060040" rtl="0" eaLnBrk="1" latinLnBrk="0" hangingPunct="1">
        <a:defRPr sz="6024" kern="1200">
          <a:solidFill>
            <a:schemeClr val="tx1"/>
          </a:solidFill>
          <a:latin typeface="+mn-lt"/>
          <a:ea typeface="+mn-ea"/>
          <a:cs typeface="+mn-cs"/>
        </a:defRPr>
      </a:lvl2pPr>
      <a:lvl3pPr marL="3060040" algn="l" defTabSz="3060040" rtl="0" eaLnBrk="1" latinLnBrk="0" hangingPunct="1">
        <a:defRPr sz="6024" kern="1200">
          <a:solidFill>
            <a:schemeClr val="tx1"/>
          </a:solidFill>
          <a:latin typeface="+mn-lt"/>
          <a:ea typeface="+mn-ea"/>
          <a:cs typeface="+mn-cs"/>
        </a:defRPr>
      </a:lvl3pPr>
      <a:lvl4pPr marL="4590059" algn="l" defTabSz="3060040" rtl="0" eaLnBrk="1" latinLnBrk="0" hangingPunct="1">
        <a:defRPr sz="6024" kern="1200">
          <a:solidFill>
            <a:schemeClr val="tx1"/>
          </a:solidFill>
          <a:latin typeface="+mn-lt"/>
          <a:ea typeface="+mn-ea"/>
          <a:cs typeface="+mn-cs"/>
        </a:defRPr>
      </a:lvl4pPr>
      <a:lvl5pPr marL="6120079" algn="l" defTabSz="3060040" rtl="0" eaLnBrk="1" latinLnBrk="0" hangingPunct="1">
        <a:defRPr sz="6024" kern="1200">
          <a:solidFill>
            <a:schemeClr val="tx1"/>
          </a:solidFill>
          <a:latin typeface="+mn-lt"/>
          <a:ea typeface="+mn-ea"/>
          <a:cs typeface="+mn-cs"/>
        </a:defRPr>
      </a:lvl5pPr>
      <a:lvl6pPr marL="7650099" algn="l" defTabSz="3060040" rtl="0" eaLnBrk="1" latinLnBrk="0" hangingPunct="1">
        <a:defRPr sz="6024" kern="1200">
          <a:solidFill>
            <a:schemeClr val="tx1"/>
          </a:solidFill>
          <a:latin typeface="+mn-lt"/>
          <a:ea typeface="+mn-ea"/>
          <a:cs typeface="+mn-cs"/>
        </a:defRPr>
      </a:lvl6pPr>
      <a:lvl7pPr marL="9180119" algn="l" defTabSz="3060040" rtl="0" eaLnBrk="1" latinLnBrk="0" hangingPunct="1">
        <a:defRPr sz="6024" kern="1200">
          <a:solidFill>
            <a:schemeClr val="tx1"/>
          </a:solidFill>
          <a:latin typeface="+mn-lt"/>
          <a:ea typeface="+mn-ea"/>
          <a:cs typeface="+mn-cs"/>
        </a:defRPr>
      </a:lvl7pPr>
      <a:lvl8pPr marL="10710139" algn="l" defTabSz="3060040" rtl="0" eaLnBrk="1" latinLnBrk="0" hangingPunct="1">
        <a:defRPr sz="6024" kern="1200">
          <a:solidFill>
            <a:schemeClr val="tx1"/>
          </a:solidFill>
          <a:latin typeface="+mn-lt"/>
          <a:ea typeface="+mn-ea"/>
          <a:cs typeface="+mn-cs"/>
        </a:defRPr>
      </a:lvl8pPr>
      <a:lvl9pPr marL="12240158" algn="l" defTabSz="3060040" rtl="0" eaLnBrk="1" latinLnBrk="0" hangingPunct="1">
        <a:defRPr sz="6024"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C19FEDBE-469E-444A-BFD8-50F063D711A2}"/>
              </a:ext>
            </a:extLst>
          </p:cNvPr>
          <p:cNvSpPr/>
          <p:nvPr/>
        </p:nvSpPr>
        <p:spPr>
          <a:xfrm>
            <a:off x="0" y="18693"/>
            <a:ext cx="30616525" cy="3215458"/>
          </a:xfrm>
          <a:prstGeom prst="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Rectangle 3">
            <a:extLst>
              <a:ext uri="{FF2B5EF4-FFF2-40B4-BE49-F238E27FC236}">
                <a16:creationId xmlns:a16="http://schemas.microsoft.com/office/drawing/2014/main" id="{218D7699-0FFF-4C4C-9B3E-164187482A5A}"/>
              </a:ext>
            </a:extLst>
          </p:cNvPr>
          <p:cNvSpPr>
            <a:spLocks noChangeArrowheads="1"/>
          </p:cNvSpPr>
          <p:nvPr/>
        </p:nvSpPr>
        <p:spPr bwMode="auto">
          <a:xfrm>
            <a:off x="11136540" y="386632"/>
            <a:ext cx="19321896" cy="36123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pPr eaLnBrk="1" hangingPunct="1">
              <a:lnSpc>
                <a:spcPct val="125000"/>
              </a:lnSpc>
            </a:pPr>
            <a:r>
              <a:rPr lang="en-US" altLang="en-US" sz="4200" b="1" dirty="0">
                <a:solidFill>
                  <a:schemeClr val="bg1"/>
                </a:solidFill>
                <a:latin typeface="Californian FB" panose="020F0502020204030204" pitchFamily="34" charset="0"/>
                <a:cs typeface="Californian FB" panose="020F0502020204030204" pitchFamily="34" charset="0"/>
              </a:rPr>
              <a:t> </a:t>
            </a:r>
            <a:r>
              <a:rPr lang="en-US" altLang="en-US" sz="4800" b="1" i="1" dirty="0">
                <a:solidFill>
                  <a:schemeClr val="bg1"/>
                </a:solidFill>
                <a:latin typeface="+mj-lt"/>
                <a:cs typeface="Californian FB" panose="020F0502020204030204" pitchFamily="34" charset="0"/>
              </a:rPr>
              <a:t>Synthetic versus Autologous reconstruction (Syn-VAR) </a:t>
            </a:r>
            <a:r>
              <a:rPr lang="en-US" altLang="en-US" sz="4800" b="1" i="1" dirty="0" err="1">
                <a:solidFill>
                  <a:schemeClr val="bg1"/>
                </a:solidFill>
                <a:latin typeface="+mj-lt"/>
                <a:cs typeface="Californian FB" panose="020F0502020204030204" pitchFamily="34" charset="0"/>
              </a:rPr>
              <a:t>Randomised</a:t>
            </a:r>
            <a:r>
              <a:rPr lang="en-US" altLang="en-US" sz="4800" b="1" i="1" dirty="0">
                <a:solidFill>
                  <a:schemeClr val="bg1"/>
                </a:solidFill>
                <a:latin typeface="+mj-lt"/>
                <a:cs typeface="Californian FB" panose="020F0502020204030204" pitchFamily="34" charset="0"/>
              </a:rPr>
              <a:t> Control Trial (RCT) of the Medial Patellofemoral Ligament (MPFL)</a:t>
            </a:r>
          </a:p>
          <a:p>
            <a:pPr eaLnBrk="1" hangingPunct="1">
              <a:lnSpc>
                <a:spcPct val="125000"/>
              </a:lnSpc>
            </a:pPr>
            <a:r>
              <a:rPr lang="en-US" altLang="en-US" sz="4800" b="1" i="1" dirty="0" err="1">
                <a:solidFill>
                  <a:schemeClr val="bg1"/>
                </a:solidFill>
                <a:latin typeface="+mj-lt"/>
                <a:cs typeface="Californian FB" panose="020F0502020204030204" pitchFamily="34" charset="0"/>
              </a:rPr>
              <a:t>Mr</a:t>
            </a:r>
            <a:r>
              <a:rPr lang="en-US" altLang="en-US" sz="4800" b="1" i="1" dirty="0">
                <a:solidFill>
                  <a:schemeClr val="bg1"/>
                </a:solidFill>
                <a:latin typeface="+mj-lt"/>
                <a:cs typeface="Californian FB" panose="020F0502020204030204" pitchFamily="34" charset="0"/>
              </a:rPr>
              <a:t> </a:t>
            </a:r>
            <a:r>
              <a:rPr lang="en-US" altLang="en-US" sz="4800" b="1" i="1" dirty="0" err="1">
                <a:solidFill>
                  <a:schemeClr val="bg1"/>
                </a:solidFill>
                <a:latin typeface="+mj-lt"/>
                <a:cs typeface="Californian FB" panose="020F0502020204030204" pitchFamily="34" charset="0"/>
              </a:rPr>
              <a:t>S.Matthews</a:t>
            </a:r>
            <a:r>
              <a:rPr lang="en-US" altLang="en-US" sz="4800" b="1" i="1" dirty="0">
                <a:solidFill>
                  <a:schemeClr val="bg1"/>
                </a:solidFill>
                <a:latin typeface="+mj-lt"/>
                <a:cs typeface="Californian FB" panose="020F0502020204030204" pitchFamily="34" charset="0"/>
              </a:rPr>
              <a:t>, </a:t>
            </a:r>
            <a:r>
              <a:rPr lang="en-US" altLang="en-US" sz="4800" b="1" i="1" dirty="0" err="1">
                <a:solidFill>
                  <a:schemeClr val="bg1"/>
                </a:solidFill>
                <a:latin typeface="+mj-lt"/>
                <a:cs typeface="Californian FB" panose="020F0502020204030204" pitchFamily="34" charset="0"/>
              </a:rPr>
              <a:t>Mr</a:t>
            </a:r>
            <a:r>
              <a:rPr lang="en-US" altLang="en-US" sz="4800" b="1" i="1" dirty="0">
                <a:solidFill>
                  <a:schemeClr val="bg1"/>
                </a:solidFill>
                <a:latin typeface="+mj-lt"/>
                <a:cs typeface="Californian FB" panose="020F0502020204030204" pitchFamily="34" charset="0"/>
              </a:rPr>
              <a:t> </a:t>
            </a:r>
            <a:r>
              <a:rPr lang="en-US" altLang="en-US" sz="4800" b="1" i="1" dirty="0" err="1">
                <a:solidFill>
                  <a:schemeClr val="bg1"/>
                </a:solidFill>
                <a:latin typeface="+mj-lt"/>
                <a:cs typeface="Californian FB" panose="020F0502020204030204" pitchFamily="34" charset="0"/>
              </a:rPr>
              <a:t>A.Tucker</a:t>
            </a:r>
            <a:r>
              <a:rPr lang="en-US" altLang="en-US" sz="4800" b="1" i="1" dirty="0">
                <a:solidFill>
                  <a:schemeClr val="bg1"/>
                </a:solidFill>
                <a:latin typeface="+mj-lt"/>
                <a:cs typeface="Californian FB" panose="020F0502020204030204" pitchFamily="34" charset="0"/>
              </a:rPr>
              <a:t>, </a:t>
            </a:r>
            <a:r>
              <a:rPr lang="en-US" altLang="en-US" sz="4800" b="1" i="1" dirty="0" err="1">
                <a:solidFill>
                  <a:schemeClr val="bg1"/>
                </a:solidFill>
                <a:latin typeface="+mj-lt"/>
                <a:cs typeface="Californian FB" panose="020F0502020204030204" pitchFamily="34" charset="0"/>
              </a:rPr>
              <a:t>Mr</a:t>
            </a:r>
            <a:r>
              <a:rPr lang="en-US" altLang="en-US" sz="4800" b="1" i="1" dirty="0">
                <a:solidFill>
                  <a:schemeClr val="bg1"/>
                </a:solidFill>
                <a:latin typeface="+mj-lt"/>
                <a:cs typeface="Californian FB" panose="020F0502020204030204" pitchFamily="34" charset="0"/>
              </a:rPr>
              <a:t> </a:t>
            </a:r>
            <a:r>
              <a:rPr lang="en-US" altLang="en-US" sz="4800" b="1" i="1" dirty="0" err="1">
                <a:solidFill>
                  <a:schemeClr val="bg1"/>
                </a:solidFill>
                <a:latin typeface="+mj-lt"/>
                <a:cs typeface="Californian FB" panose="020F0502020204030204" pitchFamily="34" charset="0"/>
              </a:rPr>
              <a:t>J.Graham</a:t>
            </a:r>
            <a:r>
              <a:rPr lang="en-US" altLang="en-US" sz="4800" b="1" i="1" dirty="0">
                <a:solidFill>
                  <a:schemeClr val="bg1"/>
                </a:solidFill>
                <a:latin typeface="+mj-lt"/>
                <a:cs typeface="Californian FB" panose="020F0502020204030204" pitchFamily="34" charset="0"/>
              </a:rPr>
              <a:t>, </a:t>
            </a:r>
            <a:r>
              <a:rPr lang="en-US" altLang="en-US" sz="4800" b="1" i="1" dirty="0" err="1">
                <a:solidFill>
                  <a:schemeClr val="bg1"/>
                </a:solidFill>
                <a:latin typeface="+mj-lt"/>
                <a:cs typeface="Californian FB" panose="020F0502020204030204" pitchFamily="34" charset="0"/>
              </a:rPr>
              <a:t>Mr</a:t>
            </a:r>
            <a:r>
              <a:rPr lang="en-US" altLang="en-US" sz="4800" b="1" i="1" dirty="0">
                <a:solidFill>
                  <a:schemeClr val="bg1"/>
                </a:solidFill>
                <a:latin typeface="+mj-lt"/>
                <a:cs typeface="Californian FB" panose="020F0502020204030204" pitchFamily="34" charset="0"/>
              </a:rPr>
              <a:t> </a:t>
            </a:r>
            <a:r>
              <a:rPr lang="en-US" altLang="en-US" sz="4800" b="1" i="1" dirty="0" err="1">
                <a:solidFill>
                  <a:schemeClr val="bg1"/>
                </a:solidFill>
                <a:latin typeface="+mj-lt"/>
                <a:cs typeface="Californian FB" panose="020F0502020204030204" pitchFamily="34" charset="0"/>
              </a:rPr>
              <a:t>D.Acton</a:t>
            </a:r>
            <a:endParaRPr lang="en-US" altLang="en-US" sz="4800" b="1" i="1" dirty="0">
              <a:solidFill>
                <a:schemeClr val="bg1"/>
              </a:solidFill>
              <a:latin typeface="+mj-lt"/>
              <a:cs typeface="Californian FB" panose="020F0502020204030204" pitchFamily="34" charset="0"/>
            </a:endParaRPr>
          </a:p>
          <a:p>
            <a:pPr eaLnBrk="1" hangingPunct="1">
              <a:lnSpc>
                <a:spcPct val="125000"/>
              </a:lnSpc>
            </a:pPr>
            <a:endParaRPr lang="en-US" altLang="en-US" sz="4200" b="1" dirty="0">
              <a:solidFill>
                <a:schemeClr val="bg1"/>
              </a:solidFill>
              <a:latin typeface="Californian FB" panose="020F0502020204030204" pitchFamily="34" charset="0"/>
              <a:cs typeface="Californian FB" panose="020F0502020204030204" pitchFamily="34" charset="0"/>
            </a:endParaRPr>
          </a:p>
        </p:txBody>
      </p:sp>
      <p:sp>
        <p:nvSpPr>
          <p:cNvPr id="18" name="Rectangle 17">
            <a:extLst>
              <a:ext uri="{FF2B5EF4-FFF2-40B4-BE49-F238E27FC236}">
                <a16:creationId xmlns:a16="http://schemas.microsoft.com/office/drawing/2014/main" id="{85D50CFB-8C0F-D444-89EF-EA74FAE9785E}"/>
              </a:ext>
            </a:extLst>
          </p:cNvPr>
          <p:cNvSpPr/>
          <p:nvPr/>
        </p:nvSpPr>
        <p:spPr>
          <a:xfrm>
            <a:off x="-28418" y="3234831"/>
            <a:ext cx="30635799" cy="374265"/>
          </a:xfrm>
          <a:prstGeom prst="rect">
            <a:avLst/>
          </a:prstGeom>
          <a:solidFill>
            <a:srgbClr val="C00000"/>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32" name="Group 31">
            <a:extLst>
              <a:ext uri="{FF2B5EF4-FFF2-40B4-BE49-F238E27FC236}">
                <a16:creationId xmlns:a16="http://schemas.microsoft.com/office/drawing/2014/main" id="{5EBFD80E-0B46-F34F-AE60-AB41B4EC600F}"/>
              </a:ext>
            </a:extLst>
          </p:cNvPr>
          <p:cNvGrpSpPr/>
          <p:nvPr/>
        </p:nvGrpSpPr>
        <p:grpSpPr>
          <a:xfrm>
            <a:off x="581494" y="4234840"/>
            <a:ext cx="14277506" cy="9763683"/>
            <a:chOff x="581494" y="4125112"/>
            <a:chExt cx="14277506" cy="9763683"/>
          </a:xfrm>
        </p:grpSpPr>
        <p:sp>
          <p:nvSpPr>
            <p:cNvPr id="22" name="Rectangle 21">
              <a:extLst>
                <a:ext uri="{FF2B5EF4-FFF2-40B4-BE49-F238E27FC236}">
                  <a16:creationId xmlns:a16="http://schemas.microsoft.com/office/drawing/2014/main" id="{01B3016E-02E8-CD4A-AB13-06F34A415F3F}"/>
                </a:ext>
              </a:extLst>
            </p:cNvPr>
            <p:cNvSpPr/>
            <p:nvPr/>
          </p:nvSpPr>
          <p:spPr>
            <a:xfrm>
              <a:off x="581494" y="4125112"/>
              <a:ext cx="14277506" cy="993430"/>
            </a:xfrm>
            <a:prstGeom prst="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5400" b="1" dirty="0"/>
                <a:t>Introduction</a:t>
              </a:r>
            </a:p>
          </p:txBody>
        </p:sp>
        <p:sp>
          <p:nvSpPr>
            <p:cNvPr id="27" name="Rectangle 26">
              <a:extLst>
                <a:ext uri="{FF2B5EF4-FFF2-40B4-BE49-F238E27FC236}">
                  <a16:creationId xmlns:a16="http://schemas.microsoft.com/office/drawing/2014/main" id="{C97F3325-C40F-1E4B-A870-2533A9D2EBDD}"/>
                </a:ext>
              </a:extLst>
            </p:cNvPr>
            <p:cNvSpPr/>
            <p:nvPr/>
          </p:nvSpPr>
          <p:spPr>
            <a:xfrm>
              <a:off x="650075" y="5164262"/>
              <a:ext cx="14208925" cy="8724533"/>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TextBox 4">
              <a:extLst>
                <a:ext uri="{FF2B5EF4-FFF2-40B4-BE49-F238E27FC236}">
                  <a16:creationId xmlns:a16="http://schemas.microsoft.com/office/drawing/2014/main" id="{B440459C-F9B8-5B44-94C1-B4A3B284017A}"/>
                </a:ext>
              </a:extLst>
            </p:cNvPr>
            <p:cNvSpPr txBox="1">
              <a:spLocks noChangeArrowheads="1"/>
            </p:cNvSpPr>
            <p:nvPr/>
          </p:nvSpPr>
          <p:spPr bwMode="auto">
            <a:xfrm>
              <a:off x="814059" y="5197083"/>
              <a:ext cx="13907779" cy="5894434"/>
            </a:xfrm>
            <a:prstGeom prst="rect">
              <a:avLst/>
            </a:prstGeom>
            <a:solidFill>
              <a:schemeClr val="bg1"/>
            </a:solidFill>
            <a:ln>
              <a:noFill/>
            </a:ln>
          </p:spPr>
          <p:txBody>
            <a:bodyPr wrap="square">
              <a:spAutoFit/>
            </a:bodyPr>
            <a:lstStyle/>
            <a:p>
              <a:pPr>
                <a:lnSpc>
                  <a:spcPct val="114000"/>
                </a:lnSpc>
                <a:spcBef>
                  <a:spcPts val="600"/>
                </a:spcBef>
                <a:spcAft>
                  <a:spcPts val="600"/>
                </a:spcAft>
              </a:pPr>
              <a:r>
                <a:rPr lang="en-GB" altLang="en-US" sz="3600" dirty="0">
                  <a:solidFill>
                    <a:srgbClr val="002060"/>
                  </a:solidFill>
                </a:rPr>
                <a:t>Patella instability can be a debilitating pathology for patients with limitations to activities of daily living and sporting activities. The medial patellofemoral ligament (MPFL) has been shown to be one of the most important factors contributing to patella stability. There have been numerous reported methods to treat patella instability. Reconstruction of the MPFL has come to the forefront as providing favourable outcome (1). This study  </a:t>
              </a:r>
              <a:r>
                <a:rPr lang="en-GB" altLang="en-US" sz="3600" dirty="0" err="1">
                  <a:solidFill>
                    <a:srgbClr val="002060"/>
                  </a:solidFill>
                </a:rPr>
                <a:t>Syn</a:t>
              </a:r>
              <a:r>
                <a:rPr lang="en-GB" altLang="en-US" sz="3600" dirty="0">
                  <a:solidFill>
                    <a:srgbClr val="002060"/>
                  </a:solidFill>
                </a:rPr>
                <a:t>-VAR RCT is the first of its kind comparing hamstrings autograft v synthetic </a:t>
              </a:r>
              <a:r>
                <a:rPr lang="en-GB" altLang="en-US" sz="3600" dirty="0" err="1">
                  <a:solidFill>
                    <a:srgbClr val="002060"/>
                  </a:solidFill>
                </a:rPr>
                <a:t>neoligament</a:t>
              </a:r>
              <a:r>
                <a:rPr lang="en-GB" altLang="en-US" sz="3600" dirty="0">
                  <a:solidFill>
                    <a:srgbClr val="002060"/>
                  </a:solidFill>
                </a:rPr>
                <a:t> for MPFL reconstruction.</a:t>
              </a:r>
            </a:p>
            <a:p>
              <a:pPr>
                <a:lnSpc>
                  <a:spcPct val="114000"/>
                </a:lnSpc>
                <a:spcBef>
                  <a:spcPts val="600"/>
                </a:spcBef>
                <a:spcAft>
                  <a:spcPts val="600"/>
                </a:spcAft>
              </a:pPr>
              <a:endParaRPr lang="en-US" altLang="en-US" sz="3600" dirty="0">
                <a:solidFill>
                  <a:srgbClr val="002060"/>
                </a:solidFill>
              </a:endParaRPr>
            </a:p>
          </p:txBody>
        </p:sp>
      </p:grpSp>
      <p:grpSp>
        <p:nvGrpSpPr>
          <p:cNvPr id="31" name="Group 30">
            <a:extLst>
              <a:ext uri="{FF2B5EF4-FFF2-40B4-BE49-F238E27FC236}">
                <a16:creationId xmlns:a16="http://schemas.microsoft.com/office/drawing/2014/main" id="{A4EFD0C1-C43F-7D44-B585-3B90C62DA06F}"/>
              </a:ext>
            </a:extLst>
          </p:cNvPr>
          <p:cNvGrpSpPr/>
          <p:nvPr/>
        </p:nvGrpSpPr>
        <p:grpSpPr>
          <a:xfrm>
            <a:off x="512913" y="12238190"/>
            <a:ext cx="14208925" cy="4054849"/>
            <a:chOff x="14136632" y="19798180"/>
            <a:chExt cx="13640997" cy="3670190"/>
          </a:xfrm>
        </p:grpSpPr>
        <p:sp>
          <p:nvSpPr>
            <p:cNvPr id="28" name="Rectangle 27">
              <a:extLst>
                <a:ext uri="{FF2B5EF4-FFF2-40B4-BE49-F238E27FC236}">
                  <a16:creationId xmlns:a16="http://schemas.microsoft.com/office/drawing/2014/main" id="{CAA1A676-8703-BF47-93C8-08B1EEC9D62C}"/>
                </a:ext>
              </a:extLst>
            </p:cNvPr>
            <p:cNvSpPr/>
            <p:nvPr/>
          </p:nvSpPr>
          <p:spPr>
            <a:xfrm>
              <a:off x="14136632" y="19798180"/>
              <a:ext cx="13640997" cy="815533"/>
            </a:xfrm>
            <a:prstGeom prst="rect">
              <a:avLst/>
            </a:prstGeom>
            <a:solidFill>
              <a:srgbClr val="002060"/>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5400" b="1" dirty="0"/>
                <a:t>Study Aims</a:t>
              </a:r>
            </a:p>
          </p:txBody>
        </p:sp>
        <p:sp>
          <p:nvSpPr>
            <p:cNvPr id="29" name="Rectangle 28">
              <a:extLst>
                <a:ext uri="{FF2B5EF4-FFF2-40B4-BE49-F238E27FC236}">
                  <a16:creationId xmlns:a16="http://schemas.microsoft.com/office/drawing/2014/main" id="{CCB30E9B-CB15-EC44-9109-1F319268DBB8}"/>
                </a:ext>
              </a:extLst>
            </p:cNvPr>
            <p:cNvSpPr/>
            <p:nvPr/>
          </p:nvSpPr>
          <p:spPr>
            <a:xfrm>
              <a:off x="14164569" y="20613713"/>
              <a:ext cx="13613060" cy="2813447"/>
            </a:xfrm>
            <a:prstGeom prst="rect">
              <a:avLst/>
            </a:prstGeom>
            <a:gradFill flip="none" rotWithShape="1">
              <a:gsLst>
                <a:gs pos="0">
                  <a:srgbClr val="0070C0">
                    <a:tint val="66000"/>
                    <a:satMod val="160000"/>
                  </a:srgbClr>
                </a:gs>
                <a:gs pos="50000">
                  <a:srgbClr val="0070C0">
                    <a:tint val="44500"/>
                    <a:satMod val="160000"/>
                  </a:srgbClr>
                </a:gs>
                <a:gs pos="100000">
                  <a:srgbClr val="0070C0">
                    <a:tint val="23500"/>
                    <a:satMod val="160000"/>
                  </a:srgbClr>
                </a:gs>
              </a:gsLst>
              <a:lin ang="2700000" scaled="1"/>
              <a:tileRect/>
            </a:gra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0" name="TextBox 4">
              <a:extLst>
                <a:ext uri="{FF2B5EF4-FFF2-40B4-BE49-F238E27FC236}">
                  <a16:creationId xmlns:a16="http://schemas.microsoft.com/office/drawing/2014/main" id="{BF6A3468-EB87-614B-BE03-90523F7DA485}"/>
                </a:ext>
              </a:extLst>
            </p:cNvPr>
            <p:cNvSpPr txBox="1">
              <a:spLocks noChangeArrowheads="1"/>
            </p:cNvSpPr>
            <p:nvPr/>
          </p:nvSpPr>
          <p:spPr bwMode="auto">
            <a:xfrm>
              <a:off x="14376945" y="20742410"/>
              <a:ext cx="13286982" cy="2725960"/>
            </a:xfrm>
            <a:prstGeom prst="rect">
              <a:avLst/>
            </a:prstGeom>
            <a:gradFill flip="none" rotWithShape="1">
              <a:gsLst>
                <a:gs pos="0">
                  <a:srgbClr val="0070C0">
                    <a:tint val="66000"/>
                    <a:satMod val="160000"/>
                  </a:srgbClr>
                </a:gs>
                <a:gs pos="50000">
                  <a:srgbClr val="0070C0">
                    <a:tint val="44500"/>
                    <a:satMod val="160000"/>
                  </a:srgbClr>
                </a:gs>
                <a:gs pos="100000">
                  <a:srgbClr val="0070C0">
                    <a:tint val="23500"/>
                    <a:satMod val="160000"/>
                  </a:srgbClr>
                </a:gs>
              </a:gsLst>
              <a:lin ang="2700000" scaled="1"/>
              <a:tileRect/>
            </a:gradFill>
            <a:ln>
              <a:noFill/>
            </a:ln>
          </p:spPr>
          <p:txBody>
            <a:bodyPr wrap="square">
              <a:spAutoFit/>
            </a:bodyPr>
            <a:lstStyle/>
            <a:p>
              <a:pPr>
                <a:lnSpc>
                  <a:spcPct val="114000"/>
                </a:lnSpc>
                <a:spcBef>
                  <a:spcPts val="600"/>
                </a:spcBef>
                <a:spcAft>
                  <a:spcPts val="600"/>
                </a:spcAft>
                <a:buClr>
                  <a:srgbClr val="002060"/>
                </a:buClr>
                <a:defRPr/>
              </a:pPr>
              <a:r>
                <a:rPr lang="en-US" sz="2800" dirty="0">
                  <a:solidFill>
                    <a:srgbClr val="002060"/>
                  </a:solidFill>
                </a:rPr>
                <a:t>Our aim is to evaluate short and long term patient related outcomes measures (PROMs) following synthetic / autologous MPFL reconstruction in a heterogenous cohort of patients with recurrent patellar instability to establish if there is any statistically significant difference in patient outcomes between the grafts utilized. Primary outcome-Kujala score (2) (Figure 1) pre-operatively, 12 weeks &amp; 2 years post-operatively. Secondary outcomes assessed other PROMs of widely utilized in patella instability such as IKDC &amp; BANFF.</a:t>
              </a:r>
            </a:p>
          </p:txBody>
        </p:sp>
      </p:grpSp>
      <p:grpSp>
        <p:nvGrpSpPr>
          <p:cNvPr id="33" name="Group 32">
            <a:extLst>
              <a:ext uri="{FF2B5EF4-FFF2-40B4-BE49-F238E27FC236}">
                <a16:creationId xmlns:a16="http://schemas.microsoft.com/office/drawing/2014/main" id="{30EF07EB-C24B-644E-B833-7D9F342DB014}"/>
              </a:ext>
            </a:extLst>
          </p:cNvPr>
          <p:cNvGrpSpPr/>
          <p:nvPr/>
        </p:nvGrpSpPr>
        <p:grpSpPr>
          <a:xfrm>
            <a:off x="779212" y="17455820"/>
            <a:ext cx="14249814" cy="12940214"/>
            <a:chOff x="14129854" y="19442895"/>
            <a:chExt cx="11643677" cy="12940214"/>
          </a:xfrm>
        </p:grpSpPr>
        <p:sp>
          <p:nvSpPr>
            <p:cNvPr id="34" name="Rectangle 33">
              <a:extLst>
                <a:ext uri="{FF2B5EF4-FFF2-40B4-BE49-F238E27FC236}">
                  <a16:creationId xmlns:a16="http://schemas.microsoft.com/office/drawing/2014/main" id="{0A08E3C3-A951-E347-9947-F717B90DCEEE}"/>
                </a:ext>
              </a:extLst>
            </p:cNvPr>
            <p:cNvSpPr/>
            <p:nvPr/>
          </p:nvSpPr>
          <p:spPr>
            <a:xfrm>
              <a:off x="14129854" y="19442895"/>
              <a:ext cx="11643677" cy="993429"/>
            </a:xfrm>
            <a:prstGeom prst="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5400" b="1" dirty="0"/>
                <a:t>Methods</a:t>
              </a:r>
            </a:p>
          </p:txBody>
        </p:sp>
        <p:sp>
          <p:nvSpPr>
            <p:cNvPr id="35" name="Rectangle 34">
              <a:extLst>
                <a:ext uri="{FF2B5EF4-FFF2-40B4-BE49-F238E27FC236}">
                  <a16:creationId xmlns:a16="http://schemas.microsoft.com/office/drawing/2014/main" id="{78614045-8F25-5340-98A9-B3D1BBD3E20C}"/>
                </a:ext>
              </a:extLst>
            </p:cNvPr>
            <p:cNvSpPr/>
            <p:nvPr/>
          </p:nvSpPr>
          <p:spPr>
            <a:xfrm>
              <a:off x="14198436" y="20482046"/>
              <a:ext cx="11575095" cy="11901063"/>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TextBox 4">
              <a:extLst>
                <a:ext uri="{FF2B5EF4-FFF2-40B4-BE49-F238E27FC236}">
                  <a16:creationId xmlns:a16="http://schemas.microsoft.com/office/drawing/2014/main" id="{7C79C1C1-CF40-3744-9AD9-79F5B68B7AE4}"/>
                </a:ext>
              </a:extLst>
            </p:cNvPr>
            <p:cNvSpPr txBox="1">
              <a:spLocks noChangeArrowheads="1"/>
            </p:cNvSpPr>
            <p:nvPr/>
          </p:nvSpPr>
          <p:spPr bwMode="auto">
            <a:xfrm>
              <a:off x="14472148" y="20726373"/>
              <a:ext cx="11178546" cy="8266878"/>
            </a:xfrm>
            <a:prstGeom prst="rect">
              <a:avLst/>
            </a:prstGeom>
            <a:solidFill>
              <a:schemeClr val="bg1"/>
            </a:solidFill>
            <a:ln>
              <a:noFill/>
            </a:ln>
          </p:spPr>
          <p:txBody>
            <a:bodyPr wrap="square">
              <a:spAutoFit/>
            </a:bodyPr>
            <a:lstStyle/>
            <a:p>
              <a:pPr>
                <a:lnSpc>
                  <a:spcPct val="114000"/>
                </a:lnSpc>
                <a:spcBef>
                  <a:spcPts val="600"/>
                </a:spcBef>
                <a:spcAft>
                  <a:spcPts val="600"/>
                </a:spcAft>
              </a:pPr>
              <a:r>
                <a:rPr lang="en-US" altLang="en-US" sz="3600" dirty="0">
                  <a:solidFill>
                    <a:srgbClr val="002060"/>
                  </a:solidFill>
                </a:rPr>
                <a:t>This was single blinded randomized control trial completed in a single </a:t>
              </a:r>
              <a:r>
                <a:rPr lang="en-US" altLang="en-US" sz="3600" dirty="0" err="1">
                  <a:solidFill>
                    <a:srgbClr val="002060"/>
                  </a:solidFill>
                </a:rPr>
                <a:t>orthopaedic</a:t>
              </a:r>
              <a:r>
                <a:rPr lang="en-US" altLang="en-US" sz="3600" dirty="0">
                  <a:solidFill>
                    <a:srgbClr val="002060"/>
                  </a:solidFill>
                </a:rPr>
                <a:t> unit at </a:t>
              </a:r>
              <a:r>
                <a:rPr lang="en-US" altLang="en-US" sz="3600" dirty="0" err="1">
                  <a:solidFill>
                    <a:srgbClr val="002060"/>
                  </a:solidFill>
                </a:rPr>
                <a:t>Altnagelvin</a:t>
              </a:r>
              <a:r>
                <a:rPr lang="en-US" altLang="en-US" sz="3600" dirty="0">
                  <a:solidFill>
                    <a:srgbClr val="002060"/>
                  </a:solidFill>
                </a:rPr>
                <a:t> Area Hospital, with a specialist surgeon in soft-tissue knee reconstruction over a 3 year period 2016-2019. Inclusion criteria included: aged over 14 years, closed proximal tibial </a:t>
              </a:r>
              <a:r>
                <a:rPr lang="en-US" altLang="en-US" sz="3600" dirty="0" err="1">
                  <a:solidFill>
                    <a:srgbClr val="002060"/>
                  </a:solidFill>
                </a:rPr>
                <a:t>physes</a:t>
              </a:r>
              <a:r>
                <a:rPr lang="en-US" altLang="en-US" sz="3600" dirty="0">
                  <a:solidFill>
                    <a:srgbClr val="002060"/>
                  </a:solidFill>
                </a:rPr>
                <a:t>, patella instability with confirmed MPFL rupture, failed conservative management. Exclusion criteria included: previous surgical intervention for instability, patients who require boney correction procedures, known hypersensitivity to graft material. Both groups underwent standardized rehabilitation with specialist physiotherapists. Documentation of the Kujala score for patella instability was completed by the operative surgeon at review. 20 Patients who met the inclusion criteria were recruited and randomized to either receive the synthetic </a:t>
              </a:r>
              <a:r>
                <a:rPr lang="en-US" altLang="en-US" sz="3600" dirty="0" err="1">
                  <a:solidFill>
                    <a:srgbClr val="002060"/>
                  </a:solidFill>
                </a:rPr>
                <a:t>neoligament</a:t>
              </a:r>
              <a:r>
                <a:rPr lang="en-US" altLang="en-US" sz="3600" dirty="0">
                  <a:solidFill>
                    <a:srgbClr val="002060"/>
                  </a:solidFill>
                </a:rPr>
                <a:t> or hamstrings tendon graft as their MPFL reconstruction. </a:t>
              </a:r>
            </a:p>
          </p:txBody>
        </p:sp>
      </p:grpSp>
      <p:grpSp>
        <p:nvGrpSpPr>
          <p:cNvPr id="48" name="Group 47">
            <a:extLst>
              <a:ext uri="{FF2B5EF4-FFF2-40B4-BE49-F238E27FC236}">
                <a16:creationId xmlns:a16="http://schemas.microsoft.com/office/drawing/2014/main" id="{F76677EB-CDC9-2548-A4D8-5797314C0928}"/>
              </a:ext>
            </a:extLst>
          </p:cNvPr>
          <p:cNvGrpSpPr/>
          <p:nvPr/>
        </p:nvGrpSpPr>
        <p:grpSpPr>
          <a:xfrm>
            <a:off x="15673069" y="4258397"/>
            <a:ext cx="14277506" cy="22868498"/>
            <a:chOff x="581494" y="4125112"/>
            <a:chExt cx="14277506" cy="22513276"/>
          </a:xfrm>
        </p:grpSpPr>
        <p:sp>
          <p:nvSpPr>
            <p:cNvPr id="49" name="Rectangle 48">
              <a:extLst>
                <a:ext uri="{FF2B5EF4-FFF2-40B4-BE49-F238E27FC236}">
                  <a16:creationId xmlns:a16="http://schemas.microsoft.com/office/drawing/2014/main" id="{2C6BFD51-5A91-4D48-8620-73455987ADA0}"/>
                </a:ext>
              </a:extLst>
            </p:cNvPr>
            <p:cNvSpPr/>
            <p:nvPr/>
          </p:nvSpPr>
          <p:spPr>
            <a:xfrm>
              <a:off x="581494" y="4125112"/>
              <a:ext cx="14277506" cy="993430"/>
            </a:xfrm>
            <a:prstGeom prst="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5400" b="1" dirty="0"/>
                <a:t>Results</a:t>
              </a:r>
            </a:p>
          </p:txBody>
        </p:sp>
        <p:sp>
          <p:nvSpPr>
            <p:cNvPr id="50" name="Rectangle 49">
              <a:extLst>
                <a:ext uri="{FF2B5EF4-FFF2-40B4-BE49-F238E27FC236}">
                  <a16:creationId xmlns:a16="http://schemas.microsoft.com/office/drawing/2014/main" id="{7DBCE371-2BF7-A44A-AD91-4E3C92487D67}"/>
                </a:ext>
              </a:extLst>
            </p:cNvPr>
            <p:cNvSpPr/>
            <p:nvPr/>
          </p:nvSpPr>
          <p:spPr>
            <a:xfrm>
              <a:off x="650075" y="5164265"/>
              <a:ext cx="14208925" cy="21474123"/>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1" name="TextBox 4">
              <a:extLst>
                <a:ext uri="{FF2B5EF4-FFF2-40B4-BE49-F238E27FC236}">
                  <a16:creationId xmlns:a16="http://schemas.microsoft.com/office/drawing/2014/main" id="{933D2EE0-A50E-9541-B933-C232FCE476AA}"/>
                </a:ext>
              </a:extLst>
            </p:cNvPr>
            <p:cNvSpPr txBox="1">
              <a:spLocks noChangeArrowheads="1"/>
            </p:cNvSpPr>
            <p:nvPr/>
          </p:nvSpPr>
          <p:spPr bwMode="auto">
            <a:xfrm>
              <a:off x="800660" y="5162236"/>
              <a:ext cx="14053989" cy="7819690"/>
            </a:xfrm>
            <a:prstGeom prst="rect">
              <a:avLst/>
            </a:prstGeom>
            <a:solidFill>
              <a:schemeClr val="bg1"/>
            </a:solidFill>
            <a:ln>
              <a:noFill/>
            </a:ln>
          </p:spPr>
          <p:txBody>
            <a:bodyPr wrap="square">
              <a:spAutoFit/>
            </a:bodyPr>
            <a:lstStyle/>
            <a:p>
              <a:pPr>
                <a:lnSpc>
                  <a:spcPct val="114000"/>
                </a:lnSpc>
                <a:spcBef>
                  <a:spcPts val="1200"/>
                </a:spcBef>
                <a:spcAft>
                  <a:spcPts val="1200"/>
                </a:spcAft>
              </a:pPr>
              <a:r>
                <a:rPr lang="en-US" altLang="en-US" sz="3600" dirty="0">
                  <a:solidFill>
                    <a:srgbClr val="002060"/>
                  </a:solidFill>
                </a:rPr>
                <a:t>20 patients included in the trial, average age of the cohort was 19 including 9 females and 11 males underwent MPFL reconstruction. 10 had synthetic </a:t>
              </a:r>
              <a:r>
                <a:rPr lang="en-US" altLang="en-US" sz="3600" dirty="0" err="1">
                  <a:solidFill>
                    <a:srgbClr val="002060"/>
                  </a:solidFill>
                </a:rPr>
                <a:t>neoligament</a:t>
              </a:r>
              <a:r>
                <a:rPr lang="en-US" altLang="en-US" sz="3600" dirty="0">
                  <a:solidFill>
                    <a:srgbClr val="002060"/>
                  </a:solidFill>
                </a:rPr>
                <a:t> as the graft and 10 had autologous hamstring tendon graft. In the hamstring tendon cohort at 12 weeks and 2 years Kujala improvement was 18 and 32 (both p&lt;0.05) compared to the synthetic group where the increase was 2 and 20 (p&lt;0.05). All secondary score improvements at 2 years were significant (p&lt;0.05) with no difference in any score at all time intervals when comparing both groups (p&lt;0.05). Graph 1 below demonstrates the improvement in Kujala scores from Pre-op, 12 weeks &amp; 2 years. Graphs 2 &amp; 3 demonstrate the same trend in IKDC &amp; BANFF scores </a:t>
              </a:r>
            </a:p>
            <a:p>
              <a:pPr>
                <a:lnSpc>
                  <a:spcPct val="114000"/>
                </a:lnSpc>
                <a:spcBef>
                  <a:spcPts val="1200"/>
                </a:spcBef>
                <a:spcAft>
                  <a:spcPts val="1200"/>
                </a:spcAft>
              </a:pPr>
              <a:endParaRPr lang="en-US" altLang="en-US" sz="3600" dirty="0">
                <a:solidFill>
                  <a:srgbClr val="002060"/>
                </a:solidFill>
              </a:endParaRPr>
            </a:p>
          </p:txBody>
        </p:sp>
      </p:grpSp>
      <p:grpSp>
        <p:nvGrpSpPr>
          <p:cNvPr id="63" name="Group 62">
            <a:extLst>
              <a:ext uri="{FF2B5EF4-FFF2-40B4-BE49-F238E27FC236}">
                <a16:creationId xmlns:a16="http://schemas.microsoft.com/office/drawing/2014/main" id="{D32313CD-1B5A-B542-A81E-E19C0CEAE8CB}"/>
              </a:ext>
            </a:extLst>
          </p:cNvPr>
          <p:cNvGrpSpPr/>
          <p:nvPr/>
        </p:nvGrpSpPr>
        <p:grpSpPr>
          <a:xfrm>
            <a:off x="16779651" y="32959579"/>
            <a:ext cx="10609209" cy="3918303"/>
            <a:chOff x="12504340" y="19091714"/>
            <a:chExt cx="15903019" cy="5263464"/>
          </a:xfrm>
        </p:grpSpPr>
        <p:sp>
          <p:nvSpPr>
            <p:cNvPr id="64" name="Rectangle 63">
              <a:extLst>
                <a:ext uri="{FF2B5EF4-FFF2-40B4-BE49-F238E27FC236}">
                  <a16:creationId xmlns:a16="http://schemas.microsoft.com/office/drawing/2014/main" id="{564EE3FF-1D4B-0A46-B3AF-3CFA2E6D6BFD}"/>
                </a:ext>
              </a:extLst>
            </p:cNvPr>
            <p:cNvSpPr/>
            <p:nvPr/>
          </p:nvSpPr>
          <p:spPr>
            <a:xfrm>
              <a:off x="12504340" y="19091714"/>
              <a:ext cx="15903019" cy="1360760"/>
            </a:xfrm>
            <a:prstGeom prst="rect">
              <a:avLst/>
            </a:prstGeom>
            <a:solidFill>
              <a:srgbClr val="002060"/>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5400" b="1" dirty="0"/>
                <a:t>Conclusion</a:t>
              </a:r>
            </a:p>
          </p:txBody>
        </p:sp>
        <p:sp>
          <p:nvSpPr>
            <p:cNvPr id="65" name="Rectangle 64">
              <a:extLst>
                <a:ext uri="{FF2B5EF4-FFF2-40B4-BE49-F238E27FC236}">
                  <a16:creationId xmlns:a16="http://schemas.microsoft.com/office/drawing/2014/main" id="{455F815F-800C-1143-B022-A18CE5F7D6C6}"/>
                </a:ext>
              </a:extLst>
            </p:cNvPr>
            <p:cNvSpPr/>
            <p:nvPr/>
          </p:nvSpPr>
          <p:spPr>
            <a:xfrm>
              <a:off x="12504340" y="20432912"/>
              <a:ext cx="15869152" cy="3922266"/>
            </a:xfrm>
            <a:prstGeom prst="rect">
              <a:avLst/>
            </a:prstGeom>
            <a:gradFill flip="none" rotWithShape="1">
              <a:gsLst>
                <a:gs pos="0">
                  <a:srgbClr val="0070C0">
                    <a:tint val="66000"/>
                    <a:satMod val="160000"/>
                  </a:srgbClr>
                </a:gs>
                <a:gs pos="50000">
                  <a:srgbClr val="0070C0">
                    <a:tint val="44500"/>
                    <a:satMod val="160000"/>
                  </a:srgbClr>
                </a:gs>
                <a:gs pos="100000">
                  <a:srgbClr val="0070C0">
                    <a:tint val="23500"/>
                    <a:satMod val="160000"/>
                  </a:srgbClr>
                </a:gs>
              </a:gsLst>
              <a:lin ang="2700000" scaled="1"/>
              <a:tileRect/>
            </a:gra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TextBox 4">
              <a:extLst>
                <a:ext uri="{FF2B5EF4-FFF2-40B4-BE49-F238E27FC236}">
                  <a16:creationId xmlns:a16="http://schemas.microsoft.com/office/drawing/2014/main" id="{956E7100-E677-0243-9CF1-DED7DC48FD2D}"/>
                </a:ext>
              </a:extLst>
            </p:cNvPr>
            <p:cNvSpPr txBox="1">
              <a:spLocks noChangeArrowheads="1"/>
            </p:cNvSpPr>
            <p:nvPr/>
          </p:nvSpPr>
          <p:spPr bwMode="auto">
            <a:xfrm>
              <a:off x="13002110" y="20515364"/>
              <a:ext cx="14907473" cy="2923947"/>
            </a:xfrm>
            <a:prstGeom prst="rect">
              <a:avLst/>
            </a:prstGeom>
            <a:gradFill flip="none" rotWithShape="1">
              <a:gsLst>
                <a:gs pos="0">
                  <a:srgbClr val="0070C0">
                    <a:tint val="66000"/>
                    <a:satMod val="160000"/>
                  </a:srgbClr>
                </a:gs>
                <a:gs pos="50000">
                  <a:srgbClr val="0070C0">
                    <a:tint val="44500"/>
                    <a:satMod val="160000"/>
                  </a:srgbClr>
                </a:gs>
                <a:gs pos="100000">
                  <a:srgbClr val="0070C0">
                    <a:tint val="23500"/>
                    <a:satMod val="160000"/>
                  </a:srgbClr>
                </a:gs>
              </a:gsLst>
              <a:lin ang="2700000" scaled="1"/>
              <a:tileRect/>
            </a:gradFill>
            <a:ln>
              <a:noFill/>
            </a:ln>
          </p:spPr>
          <p:txBody>
            <a:bodyPr wrap="square">
              <a:spAutoFit/>
            </a:bodyPr>
            <a:lstStyle/>
            <a:p>
              <a:pPr>
                <a:lnSpc>
                  <a:spcPct val="107000"/>
                </a:lnSpc>
                <a:spcAft>
                  <a:spcPts val="800"/>
                </a:spcAft>
              </a:pPr>
              <a:r>
                <a:rPr lang="en-GB" sz="3200" dirty="0">
                  <a:effectLst/>
                  <a:latin typeface="Calibri" panose="020F0502020204030204" pitchFamily="34" charset="0"/>
                  <a:ea typeface="Calibri" panose="020F0502020204030204" pitchFamily="34" charset="0"/>
                  <a:cs typeface="Times New Roman" panose="02020603050405020304" pitchFamily="18" charset="0"/>
                </a:rPr>
                <a:t>Our RCT validates the non-inferiority of synthetic MPFL reconstruction as a treatment for restoring patellar stability in a small heterogenous group with positive long term data and minimal morbidity.</a:t>
              </a:r>
            </a:p>
          </p:txBody>
        </p:sp>
      </p:grpSp>
      <p:sp>
        <p:nvSpPr>
          <p:cNvPr id="80" name="TextBox 79">
            <a:extLst>
              <a:ext uri="{FF2B5EF4-FFF2-40B4-BE49-F238E27FC236}">
                <a16:creationId xmlns:a16="http://schemas.microsoft.com/office/drawing/2014/main" id="{B7A58760-B692-394A-B282-FB99BBB4F00E}"/>
              </a:ext>
            </a:extLst>
          </p:cNvPr>
          <p:cNvSpPr txBox="1"/>
          <p:nvPr/>
        </p:nvSpPr>
        <p:spPr>
          <a:xfrm>
            <a:off x="990280" y="32882309"/>
            <a:ext cx="3160632" cy="461665"/>
          </a:xfrm>
          <a:prstGeom prst="rect">
            <a:avLst/>
          </a:prstGeom>
          <a:noFill/>
        </p:spPr>
        <p:txBody>
          <a:bodyPr wrap="square" rtlCol="0">
            <a:spAutoFit/>
          </a:bodyPr>
          <a:lstStyle/>
          <a:p>
            <a:r>
              <a:rPr lang="en-US" sz="2400" u="sng" dirty="0"/>
              <a:t>Figure 1</a:t>
            </a:r>
          </a:p>
        </p:txBody>
      </p:sp>
      <p:sp>
        <p:nvSpPr>
          <p:cNvPr id="3" name="TextBox 2">
            <a:extLst>
              <a:ext uri="{FF2B5EF4-FFF2-40B4-BE49-F238E27FC236}">
                <a16:creationId xmlns:a16="http://schemas.microsoft.com/office/drawing/2014/main" id="{DB7F380E-75DB-0343-ABFA-9C8C55F26AB5}"/>
              </a:ext>
            </a:extLst>
          </p:cNvPr>
          <p:cNvSpPr txBox="1"/>
          <p:nvPr/>
        </p:nvSpPr>
        <p:spPr>
          <a:xfrm>
            <a:off x="17620330" y="39280459"/>
            <a:ext cx="10382984" cy="800219"/>
          </a:xfrm>
          <a:prstGeom prst="rect">
            <a:avLst/>
          </a:prstGeom>
          <a:noFill/>
        </p:spPr>
        <p:txBody>
          <a:bodyPr wrap="square" rtlCol="0">
            <a:spAutoFit/>
          </a:bodyPr>
          <a:lstStyle/>
          <a:p>
            <a:r>
              <a:rPr lang="en-GB" sz="2800" dirty="0"/>
              <a:t> </a:t>
            </a:r>
          </a:p>
          <a:p>
            <a:endParaRPr lang="en-US" dirty="0"/>
          </a:p>
        </p:txBody>
      </p:sp>
      <p:pic>
        <p:nvPicPr>
          <p:cNvPr id="1026" name="Picture 2" descr="Western Health and Social Care Trust, Northern Ireland Based at Altnagelvin  Hospital, Londonderry">
            <a:extLst>
              <a:ext uri="{FF2B5EF4-FFF2-40B4-BE49-F238E27FC236}">
                <a16:creationId xmlns:a16="http://schemas.microsoft.com/office/drawing/2014/main" id="{E0A1731E-2FDD-54E0-120F-4F1E59FF939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81494" y="809428"/>
            <a:ext cx="10052298" cy="1805233"/>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Kujala Score Questionnaire - Fill Online, Printable, Fillable, Blank |  pdfFiller">
            <a:extLst>
              <a:ext uri="{FF2B5EF4-FFF2-40B4-BE49-F238E27FC236}">
                <a16:creationId xmlns:a16="http://schemas.microsoft.com/office/drawing/2014/main" id="{7CE40C3A-A35F-4D5B-4719-F5F9AA530F0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55813" y="27997200"/>
            <a:ext cx="11565188" cy="14980411"/>
          </a:xfrm>
          <a:prstGeom prst="rect">
            <a:avLst/>
          </a:prstGeom>
          <a:noFill/>
          <a:extLst>
            <a:ext uri="{909E8E84-426E-40DD-AFC4-6F175D3DCCD1}">
              <a14:hiddenFill xmlns:a14="http://schemas.microsoft.com/office/drawing/2010/main">
                <a:solidFill>
                  <a:srgbClr val="FFFFFF"/>
                </a:solidFill>
              </a14:hiddenFill>
            </a:ext>
          </a:extLst>
        </p:spPr>
      </p:pic>
      <p:grpSp>
        <p:nvGrpSpPr>
          <p:cNvPr id="2" name="Group 1">
            <a:extLst>
              <a:ext uri="{FF2B5EF4-FFF2-40B4-BE49-F238E27FC236}">
                <a16:creationId xmlns:a16="http://schemas.microsoft.com/office/drawing/2014/main" id="{AFC41855-7E73-2BDD-0A2D-C19FA80F2739}"/>
              </a:ext>
            </a:extLst>
          </p:cNvPr>
          <p:cNvGrpSpPr/>
          <p:nvPr/>
        </p:nvGrpSpPr>
        <p:grpSpPr>
          <a:xfrm>
            <a:off x="16667255" y="37641676"/>
            <a:ext cx="10749292" cy="4648261"/>
            <a:chOff x="650075" y="3483953"/>
            <a:chExt cx="14277506" cy="4220310"/>
          </a:xfrm>
        </p:grpSpPr>
        <p:sp>
          <p:nvSpPr>
            <p:cNvPr id="5" name="Rectangle 4">
              <a:extLst>
                <a:ext uri="{FF2B5EF4-FFF2-40B4-BE49-F238E27FC236}">
                  <a16:creationId xmlns:a16="http://schemas.microsoft.com/office/drawing/2014/main" id="{51CD34B1-0204-A61C-08C6-FF1E943EDD1A}"/>
                </a:ext>
              </a:extLst>
            </p:cNvPr>
            <p:cNvSpPr/>
            <p:nvPr/>
          </p:nvSpPr>
          <p:spPr>
            <a:xfrm>
              <a:off x="650075" y="3483953"/>
              <a:ext cx="14277506" cy="1520977"/>
            </a:xfrm>
            <a:prstGeom prst="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5400" b="1" dirty="0"/>
                <a:t>References</a:t>
              </a:r>
            </a:p>
          </p:txBody>
        </p:sp>
        <p:sp>
          <p:nvSpPr>
            <p:cNvPr id="8" name="Rectangle 7">
              <a:extLst>
                <a:ext uri="{FF2B5EF4-FFF2-40B4-BE49-F238E27FC236}">
                  <a16:creationId xmlns:a16="http://schemas.microsoft.com/office/drawing/2014/main" id="{A3E6C891-0AE5-CF1F-DFD0-EFA163DF1F57}"/>
                </a:ext>
              </a:extLst>
            </p:cNvPr>
            <p:cNvSpPr/>
            <p:nvPr/>
          </p:nvSpPr>
          <p:spPr>
            <a:xfrm>
              <a:off x="650075" y="5053217"/>
              <a:ext cx="14208926" cy="2651046"/>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800" dirty="0">
                  <a:solidFill>
                    <a:srgbClr val="002060"/>
                  </a:solidFill>
                </a:rPr>
                <a:t>1. Mehta, V.M., Inoue, M., Nomura, E. and Fithian, D.C., 2007. An algorithm guiding the evaluation and treatment of acute primary patellar dislocations. Sports medicine and arthroscopy review, 15(2), pp.78-81 </a:t>
              </a:r>
            </a:p>
            <a:p>
              <a:r>
                <a:rPr lang="en-US" sz="2800" dirty="0">
                  <a:solidFill>
                    <a:srgbClr val="002060"/>
                  </a:solidFill>
                </a:rPr>
                <a:t>2. Kujala UM, </a:t>
              </a:r>
              <a:r>
                <a:rPr lang="en-US" sz="2800" dirty="0" err="1">
                  <a:solidFill>
                    <a:srgbClr val="002060"/>
                  </a:solidFill>
                </a:rPr>
                <a:t>Jaakkola</a:t>
              </a:r>
              <a:r>
                <a:rPr lang="en-US" sz="2800" dirty="0">
                  <a:solidFill>
                    <a:srgbClr val="002060"/>
                  </a:solidFill>
                </a:rPr>
                <a:t> LH, Koskinen SK, </a:t>
              </a:r>
              <a:r>
                <a:rPr lang="en-US" sz="2800" dirty="0" err="1">
                  <a:solidFill>
                    <a:srgbClr val="002060"/>
                  </a:solidFill>
                </a:rPr>
                <a:t>Taimela</a:t>
              </a:r>
              <a:r>
                <a:rPr lang="en-US" sz="2800" dirty="0">
                  <a:solidFill>
                    <a:srgbClr val="002060"/>
                  </a:solidFill>
                </a:rPr>
                <a:t> S, </a:t>
              </a:r>
              <a:r>
                <a:rPr lang="en-US" sz="2800" dirty="0" err="1">
                  <a:solidFill>
                    <a:srgbClr val="002060"/>
                  </a:solidFill>
                </a:rPr>
                <a:t>Hurme</a:t>
              </a:r>
              <a:r>
                <a:rPr lang="en-US" sz="2800" dirty="0">
                  <a:solidFill>
                    <a:srgbClr val="002060"/>
                  </a:solidFill>
                </a:rPr>
                <a:t> M, </a:t>
              </a:r>
              <a:r>
                <a:rPr lang="en-US" sz="2800" dirty="0" err="1">
                  <a:solidFill>
                    <a:srgbClr val="002060"/>
                  </a:solidFill>
                </a:rPr>
                <a:t>Nelimarkka</a:t>
              </a:r>
              <a:r>
                <a:rPr lang="en-US" sz="2800" dirty="0">
                  <a:solidFill>
                    <a:srgbClr val="002060"/>
                  </a:solidFill>
                </a:rPr>
                <a:t> O. Scoring of patellofemoral disorders. Arthroscopy. 1993;9(2):159–63. </a:t>
              </a:r>
              <a:endParaRPr lang="en-GB" sz="2800" dirty="0">
                <a:solidFill>
                  <a:srgbClr val="002060"/>
                </a:solidFill>
              </a:endParaRPr>
            </a:p>
            <a:p>
              <a:pPr algn="ctr"/>
              <a:endParaRPr lang="en-US" dirty="0"/>
            </a:p>
          </p:txBody>
        </p:sp>
      </p:grpSp>
      <p:pic>
        <p:nvPicPr>
          <p:cNvPr id="10" name="Picture 9" descr="Chart, line chart&#10;&#10;Description automatically generated">
            <a:extLst>
              <a:ext uri="{FF2B5EF4-FFF2-40B4-BE49-F238E27FC236}">
                <a16:creationId xmlns:a16="http://schemas.microsoft.com/office/drawing/2014/main" id="{74F765AA-3495-95C9-47D8-20F8BF925E89}"/>
              </a:ext>
            </a:extLst>
          </p:cNvPr>
          <p:cNvPicPr>
            <a:picLocks noChangeAspect="1"/>
          </p:cNvPicPr>
          <p:nvPr/>
        </p:nvPicPr>
        <p:blipFill>
          <a:blip r:embed="rId4"/>
          <a:stretch>
            <a:fillRect/>
          </a:stretch>
        </p:blipFill>
        <p:spPr>
          <a:xfrm>
            <a:off x="16509717" y="12506137"/>
            <a:ext cx="11064369" cy="5847490"/>
          </a:xfrm>
          <a:prstGeom prst="rect">
            <a:avLst/>
          </a:prstGeom>
        </p:spPr>
      </p:pic>
      <p:pic>
        <p:nvPicPr>
          <p:cNvPr id="13" name="Picture 12" descr="Chart, line chart&#10;&#10;Description automatically generated">
            <a:extLst>
              <a:ext uri="{FF2B5EF4-FFF2-40B4-BE49-F238E27FC236}">
                <a16:creationId xmlns:a16="http://schemas.microsoft.com/office/drawing/2014/main" id="{C207617C-EDC0-65EB-E4D6-C770CB029790}"/>
              </a:ext>
            </a:extLst>
          </p:cNvPr>
          <p:cNvPicPr>
            <a:picLocks noChangeAspect="1"/>
          </p:cNvPicPr>
          <p:nvPr/>
        </p:nvPicPr>
        <p:blipFill>
          <a:blip r:embed="rId5"/>
          <a:stretch>
            <a:fillRect/>
          </a:stretch>
        </p:blipFill>
        <p:spPr>
          <a:xfrm>
            <a:off x="16701255" y="18847310"/>
            <a:ext cx="10732296" cy="5722066"/>
          </a:xfrm>
          <a:prstGeom prst="rect">
            <a:avLst/>
          </a:prstGeom>
        </p:spPr>
      </p:pic>
      <p:pic>
        <p:nvPicPr>
          <p:cNvPr id="15" name="Picture 14" descr="Chart, line chart&#10;&#10;Description automatically generated">
            <a:extLst>
              <a:ext uri="{FF2B5EF4-FFF2-40B4-BE49-F238E27FC236}">
                <a16:creationId xmlns:a16="http://schemas.microsoft.com/office/drawing/2014/main" id="{C79ADB59-161B-7862-C111-411755AD429D}"/>
              </a:ext>
            </a:extLst>
          </p:cNvPr>
          <p:cNvPicPr>
            <a:picLocks noChangeAspect="1"/>
          </p:cNvPicPr>
          <p:nvPr/>
        </p:nvPicPr>
        <p:blipFill>
          <a:blip r:embed="rId6"/>
          <a:stretch>
            <a:fillRect/>
          </a:stretch>
        </p:blipFill>
        <p:spPr>
          <a:xfrm>
            <a:off x="16705570" y="25869399"/>
            <a:ext cx="10351213" cy="5438328"/>
          </a:xfrm>
          <a:prstGeom prst="rect">
            <a:avLst/>
          </a:prstGeom>
        </p:spPr>
      </p:pic>
      <p:sp>
        <p:nvSpPr>
          <p:cNvPr id="16" name="TextBox 15">
            <a:extLst>
              <a:ext uri="{FF2B5EF4-FFF2-40B4-BE49-F238E27FC236}">
                <a16:creationId xmlns:a16="http://schemas.microsoft.com/office/drawing/2014/main" id="{455A22D9-F279-C021-2EF4-7DAFA041ED71}"/>
              </a:ext>
            </a:extLst>
          </p:cNvPr>
          <p:cNvSpPr txBox="1"/>
          <p:nvPr/>
        </p:nvSpPr>
        <p:spPr>
          <a:xfrm>
            <a:off x="27574086" y="14464044"/>
            <a:ext cx="2884350" cy="646331"/>
          </a:xfrm>
          <a:prstGeom prst="rect">
            <a:avLst/>
          </a:prstGeom>
          <a:noFill/>
        </p:spPr>
        <p:txBody>
          <a:bodyPr wrap="square" rtlCol="0">
            <a:spAutoFit/>
          </a:bodyPr>
          <a:lstStyle/>
          <a:p>
            <a:r>
              <a:rPr lang="en-US" sz="3600" u="sng" dirty="0"/>
              <a:t>Graph 1</a:t>
            </a:r>
          </a:p>
        </p:txBody>
      </p:sp>
      <p:sp>
        <p:nvSpPr>
          <p:cNvPr id="17" name="TextBox 16">
            <a:extLst>
              <a:ext uri="{FF2B5EF4-FFF2-40B4-BE49-F238E27FC236}">
                <a16:creationId xmlns:a16="http://schemas.microsoft.com/office/drawing/2014/main" id="{792806EA-BEAA-F160-8B58-6D3979C2F418}"/>
              </a:ext>
            </a:extLst>
          </p:cNvPr>
          <p:cNvSpPr txBox="1"/>
          <p:nvPr/>
        </p:nvSpPr>
        <p:spPr>
          <a:xfrm>
            <a:off x="27683707" y="21600319"/>
            <a:ext cx="2884350" cy="646331"/>
          </a:xfrm>
          <a:prstGeom prst="rect">
            <a:avLst/>
          </a:prstGeom>
          <a:noFill/>
        </p:spPr>
        <p:txBody>
          <a:bodyPr wrap="square" rtlCol="0">
            <a:spAutoFit/>
          </a:bodyPr>
          <a:lstStyle/>
          <a:p>
            <a:r>
              <a:rPr lang="en-US" sz="3600" u="sng" dirty="0"/>
              <a:t>Graph 2</a:t>
            </a:r>
          </a:p>
        </p:txBody>
      </p:sp>
      <p:sp>
        <p:nvSpPr>
          <p:cNvPr id="19" name="TextBox 18">
            <a:extLst>
              <a:ext uri="{FF2B5EF4-FFF2-40B4-BE49-F238E27FC236}">
                <a16:creationId xmlns:a16="http://schemas.microsoft.com/office/drawing/2014/main" id="{DEFC5F64-1E38-4846-F438-56D7D6214152}"/>
              </a:ext>
            </a:extLst>
          </p:cNvPr>
          <p:cNvSpPr txBox="1"/>
          <p:nvPr/>
        </p:nvSpPr>
        <p:spPr>
          <a:xfrm>
            <a:off x="28437840" y="28834080"/>
            <a:ext cx="184731" cy="369332"/>
          </a:xfrm>
          <a:prstGeom prst="rect">
            <a:avLst/>
          </a:prstGeom>
          <a:noFill/>
        </p:spPr>
        <p:txBody>
          <a:bodyPr wrap="none" rtlCol="0">
            <a:spAutoFit/>
          </a:bodyPr>
          <a:lstStyle/>
          <a:p>
            <a:endParaRPr lang="en-US" dirty="0"/>
          </a:p>
        </p:txBody>
      </p:sp>
      <p:sp>
        <p:nvSpPr>
          <p:cNvPr id="20" name="TextBox 19">
            <a:extLst>
              <a:ext uri="{FF2B5EF4-FFF2-40B4-BE49-F238E27FC236}">
                <a16:creationId xmlns:a16="http://schemas.microsoft.com/office/drawing/2014/main" id="{8E8328DF-5F06-224D-C50D-1AA63C209528}"/>
              </a:ext>
            </a:extLst>
          </p:cNvPr>
          <p:cNvSpPr txBox="1"/>
          <p:nvPr/>
        </p:nvSpPr>
        <p:spPr>
          <a:xfrm>
            <a:off x="27574086" y="28097181"/>
            <a:ext cx="2884350" cy="646331"/>
          </a:xfrm>
          <a:prstGeom prst="rect">
            <a:avLst/>
          </a:prstGeom>
          <a:noFill/>
        </p:spPr>
        <p:txBody>
          <a:bodyPr wrap="square" rtlCol="0">
            <a:spAutoFit/>
          </a:bodyPr>
          <a:lstStyle/>
          <a:p>
            <a:r>
              <a:rPr lang="en-US" sz="3600" u="sng" dirty="0"/>
              <a:t>Graph 3</a:t>
            </a:r>
          </a:p>
        </p:txBody>
      </p:sp>
    </p:spTree>
    <p:extLst>
      <p:ext uri="{BB962C8B-B14F-4D97-AF65-F5344CB8AC3E}">
        <p14:creationId xmlns:p14="http://schemas.microsoft.com/office/powerpoint/2010/main" val="3084716123"/>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10242</TotalTime>
  <Words>618</Words>
  <Application>Microsoft Office PowerPoint</Application>
  <PresentationFormat>Custom</PresentationFormat>
  <Paragraphs>20</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Calibri Light</vt:lpstr>
      <vt:lpstr>Californian FB</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 Cathcart</dc:creator>
  <cp:lastModifiedBy>Robin Packer</cp:lastModifiedBy>
  <cp:revision>43</cp:revision>
  <dcterms:created xsi:type="dcterms:W3CDTF">2021-02-23T10:00:38Z</dcterms:created>
  <dcterms:modified xsi:type="dcterms:W3CDTF">2023-03-14T10:22:10Z</dcterms:modified>
</cp:coreProperties>
</file>